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94" r:id="rId5"/>
    <p:sldId id="260" r:id="rId6"/>
    <p:sldId id="276" r:id="rId7"/>
    <p:sldId id="264" r:id="rId8"/>
    <p:sldId id="267" r:id="rId9"/>
    <p:sldId id="277" r:id="rId10"/>
    <p:sldId id="272" r:id="rId11"/>
    <p:sldId id="273" r:id="rId12"/>
    <p:sldId id="265" r:id="rId13"/>
    <p:sldId id="274" r:id="rId14"/>
    <p:sldId id="275" r:id="rId15"/>
    <p:sldId id="259" r:id="rId16"/>
    <p:sldId id="279" r:id="rId17"/>
    <p:sldId id="268" r:id="rId18"/>
    <p:sldId id="269" r:id="rId19"/>
    <p:sldId id="270" r:id="rId20"/>
    <p:sldId id="271" r:id="rId21"/>
    <p:sldId id="261" r:id="rId22"/>
    <p:sldId id="262" r:id="rId23"/>
    <p:sldId id="278" r:id="rId24"/>
    <p:sldId id="281" r:id="rId25"/>
    <p:sldId id="280" r:id="rId26"/>
    <p:sldId id="282" r:id="rId27"/>
    <p:sldId id="284" r:id="rId28"/>
    <p:sldId id="285" r:id="rId29"/>
    <p:sldId id="283" r:id="rId30"/>
    <p:sldId id="286" r:id="rId31"/>
    <p:sldId id="287" r:id="rId32"/>
    <p:sldId id="293" r:id="rId33"/>
    <p:sldId id="290" r:id="rId34"/>
    <p:sldId id="289" r:id="rId35"/>
    <p:sldId id="292" r:id="rId36"/>
    <p:sldId id="288" r:id="rId37"/>
    <p:sldId id="291" r:id="rId38"/>
    <p:sldId id="296" r:id="rId39"/>
    <p:sldId id="295" r:id="rId40"/>
    <p:sldId id="297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142"/>
    <a:srgbClr val="000A26"/>
    <a:srgbClr val="09101D"/>
    <a:srgbClr val="000726"/>
    <a:srgbClr val="000510"/>
    <a:srgbClr val="100000"/>
    <a:srgbClr val="260000"/>
    <a:srgbClr val="000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>
        <p:scale>
          <a:sx n="90" d="100"/>
          <a:sy n="90" d="100"/>
        </p:scale>
        <p:origin x="-816" y="-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8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6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0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99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2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2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7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2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5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1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1142"/>
            </a:gs>
            <a:gs pos="50000">
              <a:srgbClr val="09101D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F20F5-4A89-4C7C-9A42-56443AA96AF1}" type="datetimeFigureOut">
              <a:rPr lang="en-US" smtClean="0"/>
              <a:t>1/2/2013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BBA75-172A-4F00-A89E-5D278658C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0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image" Target="../media/image33.png"/><Relationship Id="rId4" Type="http://schemas.openxmlformats.org/officeDocument/2006/relationships/slide" Target="slide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slide" Target="slide23.xml"/><Relationship Id="rId7" Type="http://schemas.openxmlformats.org/officeDocument/2006/relationships/image" Target="../media/image39.png"/><Relationship Id="rId12" Type="http://schemas.openxmlformats.org/officeDocument/2006/relationships/image" Target="../media/image13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11" Type="http://schemas.openxmlformats.org/officeDocument/2006/relationships/slide" Target="slide3.xml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slide" Target="slide26.xml"/><Relationship Id="rId9" Type="http://schemas.openxmlformats.org/officeDocument/2006/relationships/slide" Target="slide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slide" Target="slide36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slide" Target="slide4.xml"/><Relationship Id="rId4" Type="http://schemas.microsoft.com/office/2007/relationships/hdphoto" Target="../media/hdphoto3.wdp"/><Relationship Id="rId9" Type="http://schemas.openxmlformats.org/officeDocument/2006/relationships/slide" Target="slide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image" Target="../media/image40.png"/><Relationship Id="rId4" Type="http://schemas.openxmlformats.org/officeDocument/2006/relationships/slide" Target="slide37.xml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image" Target="../media/image12.png"/><Relationship Id="rId4" Type="http://schemas.openxmlformats.org/officeDocument/2006/relationships/slide" Target="slide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12.xml"/><Relationship Id="rId7" Type="http://schemas.openxmlformats.org/officeDocument/2006/relationships/slide" Target="slide7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slide" Target="slide6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600200" y="155762"/>
            <a:ext cx="8143173" cy="3966086"/>
            <a:chOff x="-1600200" y="155762"/>
            <a:chExt cx="8143173" cy="3966086"/>
          </a:xfrm>
        </p:grpSpPr>
        <p:sp>
          <p:nvSpPr>
            <p:cNvPr id="10" name="Parallelogram 9"/>
            <p:cNvSpPr/>
            <p:nvPr/>
          </p:nvSpPr>
          <p:spPr>
            <a:xfrm>
              <a:off x="561515" y="308162"/>
              <a:ext cx="5496650" cy="2243735"/>
            </a:xfrm>
            <a:prstGeom prst="parallelogram">
              <a:avLst>
                <a:gd name="adj" fmla="val 41464"/>
              </a:avLst>
            </a:prstGeom>
            <a:blipFill dpi="0" rotWithShape="1">
              <a:blip r:embed="rId2">
                <a:alphaModFix amt="25000"/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-228600" y="850076"/>
              <a:ext cx="6771573" cy="2819400"/>
            </a:xfrm>
            <a:prstGeom prst="parallelogram">
              <a:avLst>
                <a:gd name="adj" fmla="val 41464"/>
              </a:avLst>
            </a:prstGeom>
            <a:blipFill dpi="0" rotWithShape="1">
              <a:blip r:embed="rId3">
                <a:alphaModFix amt="16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arallelogram 11"/>
            <p:cNvSpPr/>
            <p:nvPr/>
          </p:nvSpPr>
          <p:spPr>
            <a:xfrm>
              <a:off x="-690686" y="1302448"/>
              <a:ext cx="6771573" cy="2819400"/>
            </a:xfrm>
            <a:prstGeom prst="parallelogram">
              <a:avLst>
                <a:gd name="adj" fmla="val 41464"/>
              </a:avLst>
            </a:prstGeom>
            <a:blipFill dpi="0" rotWithShape="1">
              <a:blip r:embed="rId5">
                <a:alphaModFix amt="41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23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arallelogram 12"/>
            <p:cNvSpPr/>
            <p:nvPr/>
          </p:nvSpPr>
          <p:spPr>
            <a:xfrm>
              <a:off x="-1038685" y="155762"/>
              <a:ext cx="6113096" cy="2642621"/>
            </a:xfrm>
            <a:prstGeom prst="parallelogram">
              <a:avLst>
                <a:gd name="adj" fmla="val 41464"/>
              </a:avLst>
            </a:prstGeom>
            <a:blipFill dpi="0" rotWithShape="1">
              <a:blip r:embed="rId2">
                <a:alphaModFix amt="25000"/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/>
            <p:cNvSpPr/>
            <p:nvPr/>
          </p:nvSpPr>
          <p:spPr>
            <a:xfrm>
              <a:off x="100638" y="514350"/>
              <a:ext cx="6113096" cy="2642621"/>
            </a:xfrm>
            <a:prstGeom prst="parallelogram">
              <a:avLst>
                <a:gd name="adj" fmla="val 41464"/>
              </a:avLst>
            </a:prstGeom>
            <a:blipFill dpi="0" rotWithShape="1">
              <a:blip r:embed="rId2">
                <a:alphaModFix amt="25000"/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/>
            <p:cNvSpPr/>
            <p:nvPr/>
          </p:nvSpPr>
          <p:spPr>
            <a:xfrm>
              <a:off x="-1600200" y="670921"/>
              <a:ext cx="7345990" cy="3141228"/>
            </a:xfrm>
            <a:prstGeom prst="parallelogram">
              <a:avLst>
                <a:gd name="adj" fmla="val 41464"/>
              </a:avLst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4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469900" sx="105000" sy="105000" algn="ctr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0638" y="4552950"/>
            <a:ext cx="3443570" cy="46166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Visual Documentation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43600" y="4309950"/>
            <a:ext cx="308930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3D Game Development</a:t>
            </a:r>
          </a:p>
          <a:p>
            <a:r>
              <a:rPr lang="en-US" sz="20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u</a:t>
            </a:r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sing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 Unity Engine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45587" y="155762"/>
            <a:ext cx="1834155" cy="1169551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1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508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Shubhangi Gupta</a:t>
            </a:r>
          </a:p>
          <a:p>
            <a:pPr algn="r"/>
            <a:r>
              <a:rPr lang="en-US" sz="1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508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Poorva Chodnekar</a:t>
            </a:r>
          </a:p>
          <a:p>
            <a:pPr algn="r"/>
            <a:r>
              <a:rPr lang="en-US" sz="1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508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Amey Naiyan</a:t>
            </a:r>
          </a:p>
          <a:p>
            <a:pPr algn="r"/>
            <a:r>
              <a:rPr lang="en-US" sz="1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508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Ganesh Namshikar</a:t>
            </a:r>
          </a:p>
          <a:p>
            <a:pPr algn="r"/>
            <a:r>
              <a:rPr lang="en-US" sz="14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508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Sunil Hegde</a:t>
            </a:r>
          </a:p>
        </p:txBody>
      </p:sp>
    </p:spTree>
    <p:extLst>
      <p:ext uri="{BB962C8B-B14F-4D97-AF65-F5344CB8AC3E}">
        <p14:creationId xmlns:p14="http://schemas.microsoft.com/office/powerpoint/2010/main" val="161359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effectLst>
            <a:innerShdw blurRad="12700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43685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effectLst>
            <a:innerShdw blurRad="1270000">
              <a:prstClr val="black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7467600" y="395177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Extrusion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09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219200" y="1819054"/>
            <a:ext cx="1371600" cy="13716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52400" dist="317500" dir="5400000" sx="90000" sy="-19000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dkEdge">
            <a:bevelT w="730250" h="469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939363" y="1819054"/>
            <a:ext cx="1371600" cy="13716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52400" dist="317500" dir="5400000" sx="90000" sy="-19000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matte">
            <a:bevelT w="730250" h="469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553200" y="1831902"/>
            <a:ext cx="1371600" cy="13716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52400" dist="317500" dir="5400000" sx="90000" sy="-19000" rotWithShape="0">
              <a:prstClr val="black">
                <a:alpha val="44000"/>
              </a:prstClr>
            </a:outerShdw>
          </a:effectLst>
          <a:scene3d>
            <a:camera prst="orthographicFront"/>
            <a:lightRig rig="threePt" dir="t"/>
          </a:scene3d>
          <a:sp3d prstMaterial="clear">
            <a:bevelT w="730250" h="469900"/>
            <a:bevelB w="730250" h="469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50998"/>
            <a:ext cx="9144000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514013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effectLst>
            <a:innerShdw blurRad="12700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299099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effectLst>
            <a:innerShdw blurRad="1270000">
              <a:prstClr val="black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7202783" y="395177"/>
            <a:ext cx="1447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Final Model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464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48"/>
            <a:ext cx="9144000" cy="5130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270000">
              <a:prstClr val="black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7189368" y="4324350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Export to Unity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684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99730" y="457135"/>
            <a:ext cx="4249881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The 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Environment</a:t>
            </a:r>
            <a:endParaRPr lang="en-US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2700">
                  <a:schemeClr val="accent1">
                    <a:alpha val="40000"/>
                  </a:schemeClr>
                </a:glow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88721" y="401955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Track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77387" y="4019550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Terrain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16308" y="4019550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Skybox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pic>
        <p:nvPicPr>
          <p:cNvPr id="20" name="Picture 19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24" y="733958"/>
            <a:ext cx="4765840" cy="3675584"/>
          </a:xfrm>
          <a:prstGeom prst="rect">
            <a:avLst/>
          </a:prstGeom>
        </p:spPr>
      </p:pic>
      <p:pic>
        <p:nvPicPr>
          <p:cNvPr id="21" name="Picture 2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92" y="540047"/>
            <a:ext cx="4906875" cy="4443617"/>
          </a:xfrm>
          <a:prstGeom prst="rect">
            <a:avLst/>
          </a:prstGeom>
        </p:spPr>
      </p:pic>
      <p:sp>
        <p:nvSpPr>
          <p:cNvPr id="7" name="Freeform 6">
            <a:hlinkClick r:id="rId6" action="ppaction://hlinksldjump"/>
          </p:cNvPr>
          <p:cNvSpPr/>
          <p:nvPr/>
        </p:nvSpPr>
        <p:spPr>
          <a:xfrm>
            <a:off x="745423" y="1816834"/>
            <a:ext cx="1754307" cy="1890045"/>
          </a:xfrm>
          <a:custGeom>
            <a:avLst/>
            <a:gdLst>
              <a:gd name="connsiteX0" fmla="*/ 52145 w 1754307"/>
              <a:gd name="connsiteY0" fmla="*/ 805203 h 1890045"/>
              <a:gd name="connsiteX1" fmla="*/ 679466 w 1754307"/>
              <a:gd name="connsiteY1" fmla="*/ 50292 h 1890045"/>
              <a:gd name="connsiteX2" fmla="*/ 860219 w 1754307"/>
              <a:gd name="connsiteY2" fmla="*/ 82189 h 1890045"/>
              <a:gd name="connsiteX3" fmla="*/ 1126033 w 1754307"/>
              <a:gd name="connsiteY3" fmla="*/ 177882 h 1890045"/>
              <a:gd name="connsiteX4" fmla="*/ 1604498 w 1754307"/>
              <a:gd name="connsiteY4" fmla="*/ 145985 h 1890045"/>
              <a:gd name="connsiteX5" fmla="*/ 1753354 w 1754307"/>
              <a:gd name="connsiteY5" fmla="*/ 284208 h 1890045"/>
              <a:gd name="connsiteX6" fmla="*/ 1551335 w 1754307"/>
              <a:gd name="connsiteY6" fmla="*/ 475594 h 1890045"/>
              <a:gd name="connsiteX7" fmla="*/ 955912 w 1754307"/>
              <a:gd name="connsiteY7" fmla="*/ 677613 h 1890045"/>
              <a:gd name="connsiteX8" fmla="*/ 807056 w 1754307"/>
              <a:gd name="connsiteY8" fmla="*/ 518124 h 1890045"/>
              <a:gd name="connsiteX9" fmla="*/ 519977 w 1754307"/>
              <a:gd name="connsiteY9" fmla="*/ 603185 h 1890045"/>
              <a:gd name="connsiteX10" fmla="*/ 573140 w 1754307"/>
              <a:gd name="connsiteY10" fmla="*/ 1049752 h 1890045"/>
              <a:gd name="connsiteX11" fmla="*/ 679466 w 1754307"/>
              <a:gd name="connsiteY11" fmla="*/ 1379362 h 1890045"/>
              <a:gd name="connsiteX12" fmla="*/ 934647 w 1754307"/>
              <a:gd name="connsiteY12" fmla="*/ 1389994 h 1890045"/>
              <a:gd name="connsiteX13" fmla="*/ 1381214 w 1754307"/>
              <a:gd name="connsiteY13" fmla="*/ 773306 h 1890045"/>
              <a:gd name="connsiteX14" fmla="*/ 1647028 w 1754307"/>
              <a:gd name="connsiteY14" fmla="*/ 805203 h 1890045"/>
              <a:gd name="connsiteX15" fmla="*/ 1476907 w 1754307"/>
              <a:gd name="connsiteY15" fmla="*/ 1187975 h 1890045"/>
              <a:gd name="connsiteX16" fmla="*/ 1583233 w 1754307"/>
              <a:gd name="connsiteY16" fmla="*/ 1432524 h 1890045"/>
              <a:gd name="connsiteX17" fmla="*/ 838954 w 1754307"/>
              <a:gd name="connsiteY17" fmla="*/ 1708971 h 1890045"/>
              <a:gd name="connsiteX18" fmla="*/ 498712 w 1754307"/>
              <a:gd name="connsiteY18" fmla="*/ 1889724 h 1890045"/>
              <a:gd name="connsiteX19" fmla="*/ 243531 w 1754307"/>
              <a:gd name="connsiteY19" fmla="*/ 1666441 h 1890045"/>
              <a:gd name="connsiteX20" fmla="*/ 381754 w 1754307"/>
              <a:gd name="connsiteY20" fmla="*/ 1432524 h 1890045"/>
              <a:gd name="connsiteX21" fmla="*/ 73410 w 1754307"/>
              <a:gd name="connsiteY21" fmla="*/ 1007222 h 1890045"/>
              <a:gd name="connsiteX22" fmla="*/ 52145 w 1754307"/>
              <a:gd name="connsiteY22" fmla="*/ 805203 h 189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754307" h="1890045">
                <a:moveTo>
                  <a:pt x="52145" y="805203"/>
                </a:moveTo>
                <a:cubicBezTo>
                  <a:pt x="153154" y="645715"/>
                  <a:pt x="544787" y="170794"/>
                  <a:pt x="679466" y="50292"/>
                </a:cubicBezTo>
                <a:cubicBezTo>
                  <a:pt x="814145" y="-70210"/>
                  <a:pt x="785791" y="60924"/>
                  <a:pt x="860219" y="82189"/>
                </a:cubicBezTo>
                <a:cubicBezTo>
                  <a:pt x="934647" y="103454"/>
                  <a:pt x="1001987" y="167249"/>
                  <a:pt x="1126033" y="177882"/>
                </a:cubicBezTo>
                <a:cubicBezTo>
                  <a:pt x="1250080" y="188515"/>
                  <a:pt x="1499944" y="128264"/>
                  <a:pt x="1604498" y="145985"/>
                </a:cubicBezTo>
                <a:cubicBezTo>
                  <a:pt x="1709052" y="163706"/>
                  <a:pt x="1762214" y="229273"/>
                  <a:pt x="1753354" y="284208"/>
                </a:cubicBezTo>
                <a:cubicBezTo>
                  <a:pt x="1744494" y="339143"/>
                  <a:pt x="1684242" y="410026"/>
                  <a:pt x="1551335" y="475594"/>
                </a:cubicBezTo>
                <a:cubicBezTo>
                  <a:pt x="1418428" y="541162"/>
                  <a:pt x="1079958" y="670525"/>
                  <a:pt x="955912" y="677613"/>
                </a:cubicBezTo>
                <a:cubicBezTo>
                  <a:pt x="831866" y="684701"/>
                  <a:pt x="879712" y="530529"/>
                  <a:pt x="807056" y="518124"/>
                </a:cubicBezTo>
                <a:cubicBezTo>
                  <a:pt x="734400" y="505719"/>
                  <a:pt x="558963" y="514580"/>
                  <a:pt x="519977" y="603185"/>
                </a:cubicBezTo>
                <a:cubicBezTo>
                  <a:pt x="480991" y="691790"/>
                  <a:pt x="546559" y="920389"/>
                  <a:pt x="573140" y="1049752"/>
                </a:cubicBezTo>
                <a:cubicBezTo>
                  <a:pt x="599721" y="1179115"/>
                  <a:pt x="619215" y="1322655"/>
                  <a:pt x="679466" y="1379362"/>
                </a:cubicBezTo>
                <a:cubicBezTo>
                  <a:pt x="739717" y="1436069"/>
                  <a:pt x="817689" y="1491003"/>
                  <a:pt x="934647" y="1389994"/>
                </a:cubicBezTo>
                <a:cubicBezTo>
                  <a:pt x="1051605" y="1288985"/>
                  <a:pt x="1262484" y="870771"/>
                  <a:pt x="1381214" y="773306"/>
                </a:cubicBezTo>
                <a:cubicBezTo>
                  <a:pt x="1499944" y="675841"/>
                  <a:pt x="1631079" y="736092"/>
                  <a:pt x="1647028" y="805203"/>
                </a:cubicBezTo>
                <a:cubicBezTo>
                  <a:pt x="1662977" y="874314"/>
                  <a:pt x="1487540" y="1083422"/>
                  <a:pt x="1476907" y="1187975"/>
                </a:cubicBezTo>
                <a:cubicBezTo>
                  <a:pt x="1466275" y="1292529"/>
                  <a:pt x="1689559" y="1345691"/>
                  <a:pt x="1583233" y="1432524"/>
                </a:cubicBezTo>
                <a:cubicBezTo>
                  <a:pt x="1476908" y="1519357"/>
                  <a:pt x="1019708" y="1632771"/>
                  <a:pt x="838954" y="1708971"/>
                </a:cubicBezTo>
                <a:cubicBezTo>
                  <a:pt x="658201" y="1785171"/>
                  <a:pt x="597949" y="1896812"/>
                  <a:pt x="498712" y="1889724"/>
                </a:cubicBezTo>
                <a:cubicBezTo>
                  <a:pt x="399475" y="1882636"/>
                  <a:pt x="263024" y="1742641"/>
                  <a:pt x="243531" y="1666441"/>
                </a:cubicBezTo>
                <a:cubicBezTo>
                  <a:pt x="224038" y="1590241"/>
                  <a:pt x="410107" y="1542394"/>
                  <a:pt x="381754" y="1432524"/>
                </a:cubicBezTo>
                <a:cubicBezTo>
                  <a:pt x="353401" y="1322654"/>
                  <a:pt x="128345" y="1106459"/>
                  <a:pt x="73410" y="1007222"/>
                </a:cubicBezTo>
                <a:cubicBezTo>
                  <a:pt x="18475" y="907985"/>
                  <a:pt x="-48864" y="964691"/>
                  <a:pt x="52145" y="805203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14300">
              <a:schemeClr val="bg1">
                <a:alpha val="52000"/>
              </a:schemeClr>
            </a:glow>
            <a:outerShdw blurRad="1270000" sx="102000" sy="102000" algn="ctr" rotWithShape="0">
              <a:schemeClr val="bg1">
                <a:alpha val="7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0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07"/>
            <a:ext cx="9144000" cy="5157297"/>
          </a:xfrm>
          <a:prstGeom prst="rect">
            <a:avLst/>
          </a:prstGeom>
          <a:effectLst>
            <a:innerShdw blurRad="1270000">
              <a:prstClr val="black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6850045" y="438150"/>
            <a:ext cx="18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Bending Planes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59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8"/>
            <a:ext cx="9144000" cy="5140989"/>
          </a:xfrm>
          <a:prstGeom prst="rect">
            <a:avLst/>
          </a:prstGeom>
          <a:effectLst>
            <a:innerShdw blurRad="1270000">
              <a:prstClr val="black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6973475" y="438150"/>
            <a:ext cx="1620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Artwork Track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65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64"/>
            <a:ext cx="9143999" cy="5133135"/>
          </a:xfrm>
          <a:prstGeom prst="rect">
            <a:avLst/>
          </a:prstGeom>
          <a:effectLst>
            <a:innerShdw blurRad="1270000">
              <a:prstClr val="black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6960651" y="438150"/>
            <a:ext cx="1646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Collider Track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565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20335" y="21265"/>
            <a:ext cx="3397084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The Concept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-400050"/>
            <a:ext cx="6284700" cy="6705600"/>
          </a:xfrm>
          <a:prstGeom prst="rect">
            <a:avLst/>
          </a:prstGeom>
          <a:blipFill dpi="0" rotWithShape="1">
            <a:blip r:embed="rId2">
              <a:alphaModFix amt="56000"/>
            </a:blip>
            <a:srcRect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0" y="1504950"/>
            <a:ext cx="5943600" cy="3984551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000" contrast="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270000" sx="114000" sy="114000" algn="ctr" rotWithShape="0">
              <a:schemeClr val="bg1">
                <a:alpha val="40000"/>
              </a:schemeClr>
            </a:outerShdw>
            <a:softEdge rad="50800"/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084" y="-182526"/>
            <a:ext cx="3124200" cy="3135276"/>
          </a:xfrm>
          <a:prstGeom prst="rect">
            <a:avLst/>
          </a:prstGeom>
          <a:blipFill dpi="0" rotWithShape="1">
            <a:blip r:embed="rId5">
              <a:alphaModFix amt="38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96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6" y="0"/>
            <a:ext cx="9149315" cy="5143978"/>
          </a:xfrm>
          <a:prstGeom prst="rect">
            <a:avLst/>
          </a:prstGeom>
          <a:noFill/>
          <a:ln>
            <a:noFill/>
          </a:ln>
          <a:effectLst>
            <a:innerShdw blurRad="12700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57374" y="438150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Terrain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937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0990"/>
          </a:xfrm>
          <a:prstGeom prst="rect">
            <a:avLst/>
          </a:prstGeom>
          <a:noFill/>
          <a:ln>
            <a:noFill/>
          </a:ln>
          <a:effectLst>
            <a:innerShdw blurRad="12700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69316" y="438150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Skybox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6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363280"/>
            <a:ext cx="307327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Car Rigging</a:t>
            </a:r>
            <a:endParaRPr lang="en-US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2700">
                  <a:schemeClr val="accent1">
                    <a:alpha val="40000"/>
                  </a:schemeClr>
                </a:glow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7" name="Cube 6">
            <a:hlinkClick r:id="rId2" action="ppaction://hlinksldjump"/>
          </p:cNvPr>
          <p:cNvSpPr/>
          <p:nvPr/>
        </p:nvSpPr>
        <p:spPr>
          <a:xfrm>
            <a:off x="4876800" y="1583365"/>
            <a:ext cx="914400" cy="838200"/>
          </a:xfrm>
          <a:prstGeom prst="cub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bg1">
                <a:alpha val="32000"/>
              </a:schemeClr>
            </a:glow>
            <a:outerShdw blurRad="12700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hlinkClick r:id="rId3" action="ppaction://hlinksldjump"/>
          </p:cNvPr>
          <p:cNvSpPr/>
          <p:nvPr/>
        </p:nvSpPr>
        <p:spPr>
          <a:xfrm>
            <a:off x="3352800" y="1504950"/>
            <a:ext cx="609600" cy="916615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228600">
              <a:schemeClr val="bg1">
                <a:alpha val="31000"/>
              </a:schemeClr>
            </a:glow>
            <a:outerShdw blurRad="1079500" sx="102000" sy="102000" algn="ctr" rotWithShape="0">
              <a:schemeClr val="bg1">
                <a:alpha val="7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7" y="3249354"/>
            <a:ext cx="1828324" cy="1066522"/>
          </a:xfrm>
          <a:prstGeom prst="rect">
            <a:avLst/>
          </a:prstGeom>
          <a:effectLst>
            <a:glow rad="127000">
              <a:schemeClr val="bg1">
                <a:alpha val="68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pic>
        <p:nvPicPr>
          <p:cNvPr id="13" name="Picture 12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5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42" y="3220640"/>
            <a:ext cx="1149191" cy="1333684"/>
          </a:xfrm>
          <a:prstGeom prst="rect">
            <a:avLst/>
          </a:prstGeom>
          <a:effectLst>
            <a:glow rad="228600">
              <a:schemeClr val="bg1">
                <a:alpha val="69000"/>
              </a:schemeClr>
            </a:glow>
            <a:outerShdw blurRad="1270000" sx="102000" sy="102000" algn="ctr" rotWithShape="0">
              <a:schemeClr val="bg1">
                <a:alpha val="88000"/>
              </a:schemeClr>
            </a:outerShdw>
          </a:effectLst>
        </p:spPr>
      </p:pic>
      <p:pic>
        <p:nvPicPr>
          <p:cNvPr id="14" name="Picture 1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191926"/>
            <a:ext cx="684937" cy="1123950"/>
          </a:xfrm>
          <a:prstGeom prst="rect">
            <a:avLst/>
          </a:prstGeom>
          <a:effectLst>
            <a:glow rad="177800">
              <a:schemeClr val="bg1">
                <a:alpha val="59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1454784" y="1833188"/>
            <a:ext cx="1579279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Wheel Collider</a:t>
            </a:r>
            <a:endParaRPr lang="en-US" sz="16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62751" y="4426288"/>
            <a:ext cx="1843773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Wheel Alignment</a:t>
            </a: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Script</a:t>
            </a:r>
            <a:endParaRPr lang="en-US" sz="16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81037" y="4393506"/>
            <a:ext cx="718466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Light </a:t>
            </a: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Script</a:t>
            </a:r>
            <a:endParaRPr lang="en-US" sz="16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39724" y="4402764"/>
            <a:ext cx="1170512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Player Car</a:t>
            </a: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Script</a:t>
            </a:r>
            <a:endParaRPr lang="en-US" sz="16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260739" y="1833188"/>
            <a:ext cx="1300356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Box Collider</a:t>
            </a:r>
            <a:endParaRPr lang="en-US" sz="16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pic>
        <p:nvPicPr>
          <p:cNvPr id="25" name="Picture 24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831850"/>
            <a:ext cx="2961535" cy="300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5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0" y="0"/>
            <a:ext cx="913491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270000">
              <a:prstClr val="black"/>
            </a:innerShdw>
          </a:effectLst>
        </p:spPr>
      </p:pic>
      <p:sp>
        <p:nvSpPr>
          <p:cNvPr id="2" name="Rectangle 1"/>
          <p:cNvSpPr/>
          <p:nvPr/>
        </p:nvSpPr>
        <p:spPr>
          <a:xfrm>
            <a:off x="6781800" y="438150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Wheel Colliders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629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6" y="0"/>
            <a:ext cx="9138684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2700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478321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43"/>
            <a:ext cx="9144000" cy="514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270000">
              <a:prstClr val="black"/>
            </a:innerShdw>
          </a:effectLst>
        </p:spPr>
      </p:pic>
      <p:sp>
        <p:nvSpPr>
          <p:cNvPr id="2" name="Rectangle 1"/>
          <p:cNvSpPr/>
          <p:nvPr/>
        </p:nvSpPr>
        <p:spPr>
          <a:xfrm>
            <a:off x="6986985" y="438150"/>
            <a:ext cx="1436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Box Collider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89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96200" y="209550"/>
            <a:ext cx="1170512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bg1">
                      <a:alpha val="20000"/>
                    </a:schemeClr>
                  </a:glow>
                  <a:outerShdw blurRad="1270000" sx="102000" sy="102000" algn="ctr" rotWithShape="0">
                    <a:schemeClr val="bg1"/>
                  </a:outerShdw>
                </a:effectLst>
                <a:latin typeface="RNS Camelia" pitchFamily="18" charset="0"/>
              </a:rPr>
              <a:t>Player Car</a:t>
            </a:r>
          </a:p>
          <a:p>
            <a:pPr algn="ctr"/>
            <a:r>
              <a:rPr lang="en-US" sz="16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bg1">
                      <a:alpha val="20000"/>
                    </a:schemeClr>
                  </a:glow>
                  <a:outerShdw blurRad="1270000" sx="102000" sy="102000" algn="ctr" rotWithShape="0">
                    <a:schemeClr val="bg1"/>
                  </a:outerShdw>
                </a:effectLst>
                <a:latin typeface="RNS Camelia" pitchFamily="18" charset="0"/>
              </a:rPr>
              <a:t>Script</a:t>
            </a:r>
            <a:endParaRPr lang="en-US" sz="1600" dirty="0" smtClean="0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bg1">
                    <a:alpha val="20000"/>
                  </a:schemeClr>
                </a:glow>
                <a:outerShdw blurRad="1270000" sx="102000" sy="102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209550"/>
            <a:ext cx="8763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varFrontLeftWheel : </a:t>
            </a:r>
            <a:r>
              <a:rPr lang="en-US" dirty="0" err="1">
                <a:solidFill>
                  <a:schemeClr val="bg1"/>
                </a:solidFill>
              </a:rPr>
              <a:t>WheelCollider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 err="1">
                <a:solidFill>
                  <a:schemeClr val="bg1"/>
                </a:solidFill>
              </a:rPr>
              <a:t>varFrontRightWheel</a:t>
            </a:r>
            <a:r>
              <a:rPr lang="en-US" dirty="0">
                <a:solidFill>
                  <a:schemeClr val="bg1"/>
                </a:solidFill>
              </a:rPr>
              <a:t> : </a:t>
            </a:r>
            <a:r>
              <a:rPr lang="en-US" dirty="0" err="1">
                <a:solidFill>
                  <a:schemeClr val="bg1"/>
                </a:solidFill>
              </a:rPr>
              <a:t>WheelCollider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r>
              <a:rPr lang="en-US" dirty="0" err="1">
                <a:solidFill>
                  <a:schemeClr val="bg1"/>
                </a:solidFill>
              </a:rPr>
              <a:t>varGearRatio</a:t>
            </a:r>
            <a:r>
              <a:rPr lang="en-US" dirty="0">
                <a:solidFill>
                  <a:schemeClr val="bg1"/>
                </a:solidFill>
              </a:rPr>
              <a:t> : float[];</a:t>
            </a:r>
          </a:p>
          <a:p>
            <a:r>
              <a:rPr lang="en-US" dirty="0" err="1">
                <a:solidFill>
                  <a:schemeClr val="bg1"/>
                </a:solidFill>
              </a:rPr>
              <a:t>varCurrentGear</a:t>
            </a:r>
            <a:r>
              <a:rPr lang="en-US" dirty="0">
                <a:solidFill>
                  <a:schemeClr val="bg1"/>
                </a:solidFill>
              </a:rPr>
              <a:t> : </a:t>
            </a:r>
            <a:r>
              <a:rPr lang="en-US" dirty="0" err="1">
                <a:solidFill>
                  <a:schemeClr val="bg1"/>
                </a:solidFill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= 0;</a:t>
            </a:r>
          </a:p>
          <a:p>
            <a:r>
              <a:rPr lang="en-US" dirty="0" err="1">
                <a:solidFill>
                  <a:schemeClr val="bg1"/>
                </a:solidFill>
              </a:rPr>
              <a:t>varEngineTorque</a:t>
            </a:r>
            <a:r>
              <a:rPr lang="en-US" dirty="0">
                <a:solidFill>
                  <a:schemeClr val="bg1"/>
                </a:solidFill>
              </a:rPr>
              <a:t> : float = 230.0;</a:t>
            </a:r>
          </a:p>
          <a:p>
            <a:r>
              <a:rPr lang="en-US" dirty="0" err="1">
                <a:solidFill>
                  <a:schemeClr val="bg1"/>
                </a:solidFill>
              </a:rPr>
              <a:t>varMaxEngineRPM</a:t>
            </a:r>
            <a:r>
              <a:rPr lang="en-US" dirty="0">
                <a:solidFill>
                  <a:schemeClr val="bg1"/>
                </a:solidFill>
              </a:rPr>
              <a:t> : float = 2000.0;</a:t>
            </a:r>
          </a:p>
          <a:p>
            <a:r>
              <a:rPr lang="en-US" dirty="0" err="1">
                <a:solidFill>
                  <a:schemeClr val="bg1"/>
                </a:solidFill>
              </a:rPr>
              <a:t>varMinEngineRPM</a:t>
            </a:r>
            <a:r>
              <a:rPr lang="en-US" dirty="0">
                <a:solidFill>
                  <a:schemeClr val="bg1"/>
                </a:solidFill>
              </a:rPr>
              <a:t> : float = 1000.0;</a:t>
            </a:r>
          </a:p>
          <a:p>
            <a:r>
              <a:rPr lang="en-US" dirty="0" err="1">
                <a:solidFill>
                  <a:schemeClr val="bg1"/>
                </a:solidFill>
              </a:rPr>
              <a:t>privatevarEngineRPM</a:t>
            </a:r>
            <a:r>
              <a:rPr lang="en-US" dirty="0">
                <a:solidFill>
                  <a:schemeClr val="bg1"/>
                </a:solidFill>
              </a:rPr>
              <a:t> : float = 0.0;</a:t>
            </a:r>
          </a:p>
          <a:p>
            <a:r>
              <a:rPr lang="en-US" dirty="0" err="1">
                <a:solidFill>
                  <a:schemeClr val="bg1"/>
                </a:solidFill>
              </a:rPr>
              <a:t>varrpmskin</a:t>
            </a:r>
            <a:r>
              <a:rPr lang="en-US" dirty="0">
                <a:solidFill>
                  <a:schemeClr val="bg1"/>
                </a:solidFill>
              </a:rPr>
              <a:t> : </a:t>
            </a:r>
            <a:r>
              <a:rPr lang="en-US" dirty="0" err="1">
                <a:solidFill>
                  <a:schemeClr val="bg1"/>
                </a:solidFill>
              </a:rPr>
              <a:t>GUISkin</a:t>
            </a:r>
            <a:r>
              <a:rPr lang="en-US" dirty="0" smtClean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function Start ()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dirty="0" err="1" smtClean="0">
                <a:solidFill>
                  <a:schemeClr val="bg1"/>
                </a:solidFill>
              </a:rPr>
              <a:t>rigidbody.centerOfMass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+= Vector3(0, -1.4, .25);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}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29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209550"/>
            <a:ext cx="8763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function Update ()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{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err="1">
                <a:solidFill>
                  <a:schemeClr val="bg1"/>
                </a:solidFill>
              </a:rPr>
              <a:t>EngineRPM</a:t>
            </a:r>
            <a:r>
              <a:rPr lang="en-US" sz="1600" dirty="0">
                <a:solidFill>
                  <a:schemeClr val="bg1"/>
                </a:solidFill>
              </a:rPr>
              <a:t> = (</a:t>
            </a:r>
            <a:r>
              <a:rPr lang="en-US" sz="1600" dirty="0" err="1">
                <a:solidFill>
                  <a:schemeClr val="bg1"/>
                </a:solidFill>
              </a:rPr>
              <a:t>FrontLeftWheel.rpm</a:t>
            </a:r>
            <a:r>
              <a:rPr lang="en-US" sz="1600" dirty="0">
                <a:solidFill>
                  <a:schemeClr val="bg1"/>
                </a:solidFill>
              </a:rPr>
              <a:t> + </a:t>
            </a:r>
            <a:r>
              <a:rPr lang="en-US" sz="1600" dirty="0" err="1">
                <a:solidFill>
                  <a:schemeClr val="bg1"/>
                </a:solidFill>
              </a:rPr>
              <a:t>FrontRightWheel.rpm</a:t>
            </a:r>
            <a:r>
              <a:rPr lang="en-US" sz="1600" dirty="0">
                <a:solidFill>
                  <a:schemeClr val="bg1"/>
                </a:solidFill>
              </a:rPr>
              <a:t>)/2 * 	</a:t>
            </a:r>
            <a:r>
              <a:rPr lang="en-US" sz="1600" dirty="0" err="1">
                <a:solidFill>
                  <a:schemeClr val="bg1"/>
                </a:solidFill>
              </a:rPr>
              <a:t>GearRatio</a:t>
            </a:r>
            <a:r>
              <a:rPr lang="en-US" sz="1600" dirty="0">
                <a:solidFill>
                  <a:schemeClr val="bg1"/>
                </a:solidFill>
              </a:rPr>
              <a:t>[</a:t>
            </a:r>
            <a:r>
              <a:rPr lang="en-US" sz="1600" dirty="0" err="1">
                <a:solidFill>
                  <a:schemeClr val="bg1"/>
                </a:solidFill>
              </a:rPr>
              <a:t>CurrentGear</a:t>
            </a:r>
            <a:r>
              <a:rPr lang="en-US" sz="1600" dirty="0">
                <a:solidFill>
                  <a:schemeClr val="bg1"/>
                </a:solidFill>
              </a:rPr>
              <a:t>]; </a:t>
            </a:r>
          </a:p>
          <a:p>
            <a:r>
              <a:rPr lang="en-US" sz="1600" dirty="0">
                <a:solidFill>
                  <a:schemeClr val="bg1"/>
                </a:solidFill>
              </a:rPr>
              <a:t>	//GEAR SHIFT</a:t>
            </a:r>
          </a:p>
          <a:p>
            <a:r>
              <a:rPr lang="en-US" sz="1600" dirty="0">
                <a:solidFill>
                  <a:schemeClr val="bg1"/>
                </a:solidFill>
              </a:rPr>
              <a:t>	//upshifting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	if ( </a:t>
            </a:r>
            <a:r>
              <a:rPr lang="en-US" sz="1600" dirty="0" err="1">
                <a:solidFill>
                  <a:schemeClr val="bg1"/>
                </a:solidFill>
              </a:rPr>
              <a:t>EngineRPM</a:t>
            </a:r>
            <a:r>
              <a:rPr lang="en-US" sz="1600" dirty="0">
                <a:solidFill>
                  <a:schemeClr val="bg1"/>
                </a:solidFill>
              </a:rPr>
              <a:t>&gt;= </a:t>
            </a:r>
            <a:r>
              <a:rPr lang="en-US" sz="1600" dirty="0" err="1">
                <a:solidFill>
                  <a:schemeClr val="bg1"/>
                </a:solidFill>
              </a:rPr>
              <a:t>MaxEngineRPM</a:t>
            </a:r>
            <a:r>
              <a:rPr lang="en-US" sz="1600" dirty="0">
                <a:solidFill>
                  <a:schemeClr val="bg1"/>
                </a:solidFill>
              </a:rPr>
              <a:t> )</a:t>
            </a:r>
          </a:p>
          <a:p>
            <a:r>
              <a:rPr lang="en-US" sz="1600" dirty="0">
                <a:solidFill>
                  <a:schemeClr val="bg1"/>
                </a:solidFill>
              </a:rPr>
              <a:t>	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		</a:t>
            </a:r>
            <a:r>
              <a:rPr lang="en-US" sz="1600" dirty="0" err="1">
                <a:solidFill>
                  <a:schemeClr val="bg1"/>
                </a:solidFill>
              </a:rPr>
              <a:t>var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AppropriateGear</a:t>
            </a:r>
            <a:r>
              <a:rPr lang="en-US" sz="1600" dirty="0">
                <a:solidFill>
                  <a:schemeClr val="bg1"/>
                </a:solidFill>
              </a:rPr>
              <a:t> : </a:t>
            </a:r>
            <a:r>
              <a:rPr lang="en-US" sz="1600" dirty="0" err="1">
                <a:solidFill>
                  <a:schemeClr val="bg1"/>
                </a:solidFill>
              </a:rPr>
              <a:t>int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CurrentGear</a:t>
            </a:r>
            <a:r>
              <a:rPr lang="en-US" sz="16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sz="1600" dirty="0">
                <a:solidFill>
                  <a:schemeClr val="bg1"/>
                </a:solidFill>
              </a:rPr>
              <a:t>	 </a:t>
            </a:r>
            <a:r>
              <a:rPr lang="en-US" sz="1600" dirty="0" smtClean="0">
                <a:solidFill>
                  <a:schemeClr val="bg1"/>
                </a:solidFill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	 else </a:t>
            </a:r>
            <a:r>
              <a:rPr lang="en-US" sz="1600" dirty="0">
                <a:solidFill>
                  <a:schemeClr val="bg1"/>
                </a:solidFill>
              </a:rPr>
              <a:t>if( </a:t>
            </a:r>
            <a:r>
              <a:rPr lang="en-US" sz="1600" dirty="0" err="1">
                <a:solidFill>
                  <a:schemeClr val="bg1"/>
                </a:solidFill>
              </a:rPr>
              <a:t>FrontLeftWheel.motorTorque</a:t>
            </a:r>
            <a:r>
              <a:rPr lang="en-US" sz="1600" dirty="0">
                <a:solidFill>
                  <a:schemeClr val="bg1"/>
                </a:solidFill>
              </a:rPr>
              <a:t>&lt; -600)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 {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	 </a:t>
            </a:r>
            <a:r>
              <a:rPr lang="en-US" sz="1600" dirty="0" err="1" smtClean="0">
                <a:solidFill>
                  <a:schemeClr val="bg1"/>
                </a:solidFill>
              </a:rPr>
              <a:t>CurrentGear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= 3;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 }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	 </a:t>
            </a:r>
            <a:r>
              <a:rPr lang="en-US" sz="1600" dirty="0" err="1" smtClean="0">
                <a:solidFill>
                  <a:schemeClr val="bg1"/>
                </a:solidFill>
              </a:rPr>
              <a:t>audio.pitch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= </a:t>
            </a:r>
            <a:r>
              <a:rPr lang="en-US" sz="1600" dirty="0" err="1">
                <a:solidFill>
                  <a:schemeClr val="bg1"/>
                </a:solidFill>
              </a:rPr>
              <a:t>Mathf.Abs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EngineRPM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MaxEngineRPM</a:t>
            </a:r>
            <a:r>
              <a:rPr lang="en-US" sz="1600" dirty="0">
                <a:solidFill>
                  <a:schemeClr val="bg1"/>
                </a:solidFill>
              </a:rPr>
              <a:t>) + 1.0 ;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 if </a:t>
            </a:r>
            <a:r>
              <a:rPr lang="en-US" sz="1600" dirty="0">
                <a:solidFill>
                  <a:schemeClr val="bg1"/>
                </a:solidFill>
              </a:rPr>
              <a:t>( </a:t>
            </a:r>
            <a:r>
              <a:rPr lang="en-US" sz="1600" dirty="0" err="1">
                <a:solidFill>
                  <a:schemeClr val="bg1"/>
                </a:solidFill>
              </a:rPr>
              <a:t>audio.pitch</a:t>
            </a:r>
            <a:r>
              <a:rPr lang="en-US" sz="1600" dirty="0">
                <a:solidFill>
                  <a:schemeClr val="bg1"/>
                </a:solidFill>
              </a:rPr>
              <a:t>&gt; 2.0 )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	 {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 	</a:t>
            </a:r>
            <a:r>
              <a:rPr lang="en-US" sz="1600" dirty="0" err="1" smtClean="0">
                <a:solidFill>
                  <a:schemeClr val="bg1"/>
                </a:solidFill>
              </a:rPr>
              <a:t>audio.pitch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= 2.0;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 }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748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209550"/>
            <a:ext cx="8763000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	</a:t>
            </a:r>
            <a:r>
              <a:rPr lang="en-US" sz="1300" dirty="0" err="1" smtClean="0">
                <a:solidFill>
                  <a:schemeClr val="bg1"/>
                </a:solidFill>
              </a:rPr>
              <a:t>FrontLeftWheel.motorTorque</a:t>
            </a:r>
            <a:r>
              <a:rPr lang="en-US" sz="1300" dirty="0" smtClean="0">
                <a:solidFill>
                  <a:schemeClr val="bg1"/>
                </a:solidFill>
              </a:rPr>
              <a:t> </a:t>
            </a:r>
            <a:r>
              <a:rPr lang="en-US" sz="1300" dirty="0">
                <a:solidFill>
                  <a:schemeClr val="bg1"/>
                </a:solidFill>
              </a:rPr>
              <a:t>= </a:t>
            </a:r>
            <a:r>
              <a:rPr lang="en-US" sz="1300" dirty="0" err="1">
                <a:solidFill>
                  <a:schemeClr val="bg1"/>
                </a:solidFill>
              </a:rPr>
              <a:t>EngineTorque</a:t>
            </a:r>
            <a:r>
              <a:rPr lang="en-US" sz="1300" dirty="0">
                <a:solidFill>
                  <a:schemeClr val="bg1"/>
                </a:solidFill>
              </a:rPr>
              <a:t> * </a:t>
            </a:r>
            <a:r>
              <a:rPr lang="en-US" sz="1300" dirty="0" err="1">
                <a:solidFill>
                  <a:schemeClr val="bg1"/>
                </a:solidFill>
              </a:rPr>
              <a:t>GearRatio</a:t>
            </a:r>
            <a:r>
              <a:rPr lang="en-US" sz="1300" dirty="0">
                <a:solidFill>
                  <a:schemeClr val="bg1"/>
                </a:solidFill>
              </a:rPr>
              <a:t>[</a:t>
            </a:r>
            <a:r>
              <a:rPr lang="en-US" sz="1300" dirty="0" err="1">
                <a:solidFill>
                  <a:schemeClr val="bg1"/>
                </a:solidFill>
              </a:rPr>
              <a:t>CurrentGear</a:t>
            </a:r>
            <a:r>
              <a:rPr lang="en-US" sz="1300" dirty="0">
                <a:solidFill>
                  <a:schemeClr val="bg1"/>
                </a:solidFill>
              </a:rPr>
              <a:t>]* </a:t>
            </a:r>
            <a:r>
              <a:rPr lang="en-US" sz="1300" dirty="0" err="1" smtClean="0">
                <a:solidFill>
                  <a:schemeClr val="bg1"/>
                </a:solidFill>
              </a:rPr>
              <a:t>Input.GetAxis</a:t>
            </a:r>
            <a:r>
              <a:rPr lang="en-US" sz="1300" dirty="0">
                <a:solidFill>
                  <a:schemeClr val="bg1"/>
                </a:solidFill>
              </a:rPr>
              <a:t>("Vertical");</a:t>
            </a:r>
          </a:p>
          <a:p>
            <a:r>
              <a:rPr lang="en-US" sz="1300" dirty="0" smtClean="0">
                <a:solidFill>
                  <a:schemeClr val="bg1"/>
                </a:solidFill>
              </a:rPr>
              <a:t>	</a:t>
            </a:r>
            <a:r>
              <a:rPr lang="en-US" sz="1300" dirty="0" err="1" smtClean="0">
                <a:solidFill>
                  <a:schemeClr val="bg1"/>
                </a:solidFill>
              </a:rPr>
              <a:t>FrontRightWheel.motorTorque</a:t>
            </a:r>
            <a:r>
              <a:rPr lang="en-US" sz="1300" dirty="0" smtClean="0">
                <a:solidFill>
                  <a:schemeClr val="bg1"/>
                </a:solidFill>
              </a:rPr>
              <a:t> </a:t>
            </a:r>
            <a:r>
              <a:rPr lang="en-US" sz="1300" dirty="0">
                <a:solidFill>
                  <a:schemeClr val="bg1"/>
                </a:solidFill>
              </a:rPr>
              <a:t>= </a:t>
            </a:r>
            <a:r>
              <a:rPr lang="en-US" sz="1300" dirty="0" err="1">
                <a:solidFill>
                  <a:schemeClr val="bg1"/>
                </a:solidFill>
              </a:rPr>
              <a:t>EngineTorque</a:t>
            </a:r>
            <a:r>
              <a:rPr lang="en-US" sz="1300" dirty="0">
                <a:solidFill>
                  <a:schemeClr val="bg1"/>
                </a:solidFill>
              </a:rPr>
              <a:t> * </a:t>
            </a:r>
            <a:r>
              <a:rPr lang="en-US" sz="1300" dirty="0" err="1">
                <a:solidFill>
                  <a:schemeClr val="bg1"/>
                </a:solidFill>
              </a:rPr>
              <a:t>GearRatio</a:t>
            </a:r>
            <a:r>
              <a:rPr lang="en-US" sz="1300" dirty="0">
                <a:solidFill>
                  <a:schemeClr val="bg1"/>
                </a:solidFill>
              </a:rPr>
              <a:t>[</a:t>
            </a:r>
            <a:r>
              <a:rPr lang="en-US" sz="1300" dirty="0" err="1">
                <a:solidFill>
                  <a:schemeClr val="bg1"/>
                </a:solidFill>
              </a:rPr>
              <a:t>CurrentGear</a:t>
            </a:r>
            <a:r>
              <a:rPr lang="en-US" sz="1300" dirty="0">
                <a:solidFill>
                  <a:schemeClr val="bg1"/>
                </a:solidFill>
              </a:rPr>
              <a:t>] * </a:t>
            </a:r>
            <a:r>
              <a:rPr lang="en-US" sz="1300" dirty="0" err="1">
                <a:solidFill>
                  <a:schemeClr val="bg1"/>
                </a:solidFill>
              </a:rPr>
              <a:t>Input.GetAxis</a:t>
            </a:r>
            <a:r>
              <a:rPr lang="en-US" sz="1300" dirty="0">
                <a:solidFill>
                  <a:schemeClr val="bg1"/>
                </a:solidFill>
              </a:rPr>
              <a:t>("Vertical");</a:t>
            </a:r>
          </a:p>
          <a:p>
            <a:r>
              <a:rPr lang="en-US" sz="1300" dirty="0" smtClean="0">
                <a:solidFill>
                  <a:schemeClr val="bg1"/>
                </a:solidFill>
              </a:rPr>
              <a:t>	</a:t>
            </a:r>
            <a:r>
              <a:rPr lang="en-US" sz="1300" dirty="0" err="1" smtClean="0">
                <a:solidFill>
                  <a:schemeClr val="bg1"/>
                </a:solidFill>
              </a:rPr>
              <a:t>FrontLeftWheel.steerAngle</a:t>
            </a:r>
            <a:r>
              <a:rPr lang="en-US" sz="1300" dirty="0" smtClean="0">
                <a:solidFill>
                  <a:schemeClr val="bg1"/>
                </a:solidFill>
              </a:rPr>
              <a:t> </a:t>
            </a:r>
            <a:r>
              <a:rPr lang="en-US" sz="1300" dirty="0">
                <a:solidFill>
                  <a:schemeClr val="bg1"/>
                </a:solidFill>
              </a:rPr>
              <a:t>= (16 - </a:t>
            </a:r>
            <a:r>
              <a:rPr lang="en-US" sz="1300" dirty="0" err="1">
                <a:solidFill>
                  <a:schemeClr val="bg1"/>
                </a:solidFill>
              </a:rPr>
              <a:t>rigidbody.velocity.magnitude</a:t>
            </a:r>
            <a:r>
              <a:rPr lang="en-US" sz="1300" dirty="0">
                <a:solidFill>
                  <a:schemeClr val="bg1"/>
                </a:solidFill>
              </a:rPr>
              <a:t>*2.4*0.04545) * </a:t>
            </a:r>
            <a:r>
              <a:rPr lang="en-US" sz="1300" dirty="0" err="1">
                <a:solidFill>
                  <a:schemeClr val="bg1"/>
                </a:solidFill>
              </a:rPr>
              <a:t>Input.GetAxis</a:t>
            </a:r>
            <a:r>
              <a:rPr lang="en-US" sz="1300" dirty="0">
                <a:solidFill>
                  <a:schemeClr val="bg1"/>
                </a:solidFill>
              </a:rPr>
              <a:t>("Horizontal");</a:t>
            </a:r>
          </a:p>
          <a:p>
            <a:r>
              <a:rPr lang="en-US" sz="1300" dirty="0">
                <a:solidFill>
                  <a:schemeClr val="bg1"/>
                </a:solidFill>
              </a:rPr>
              <a:t>	</a:t>
            </a:r>
            <a:r>
              <a:rPr lang="en-US" sz="1300" dirty="0" err="1">
                <a:solidFill>
                  <a:schemeClr val="bg1"/>
                </a:solidFill>
              </a:rPr>
              <a:t>FrontRightWheel.steerAngle</a:t>
            </a:r>
            <a:r>
              <a:rPr lang="en-US" sz="1300" dirty="0">
                <a:solidFill>
                  <a:schemeClr val="bg1"/>
                </a:solidFill>
              </a:rPr>
              <a:t> = (16 - </a:t>
            </a:r>
            <a:r>
              <a:rPr lang="en-US" sz="1300" dirty="0" err="1">
                <a:solidFill>
                  <a:schemeClr val="bg1"/>
                </a:solidFill>
              </a:rPr>
              <a:t>rigidbody.velocity.magnitude</a:t>
            </a:r>
            <a:r>
              <a:rPr lang="en-US" sz="1300" dirty="0">
                <a:solidFill>
                  <a:schemeClr val="bg1"/>
                </a:solidFill>
              </a:rPr>
              <a:t>*2.4*0.04545) * </a:t>
            </a:r>
            <a:r>
              <a:rPr lang="en-US" sz="1300" dirty="0" err="1">
                <a:solidFill>
                  <a:schemeClr val="bg1"/>
                </a:solidFill>
              </a:rPr>
              <a:t>Input.GetAxis</a:t>
            </a:r>
            <a:r>
              <a:rPr lang="en-US" sz="1300" dirty="0">
                <a:solidFill>
                  <a:schemeClr val="bg1"/>
                </a:solidFill>
              </a:rPr>
              <a:t>("Horizontal");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}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functionOnGUI</a:t>
            </a:r>
            <a:r>
              <a:rPr lang="en-US" sz="1600" dirty="0">
                <a:solidFill>
                  <a:schemeClr val="bg1"/>
                </a:solidFill>
              </a:rPr>
              <a:t> ()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{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err="1">
                <a:solidFill>
                  <a:schemeClr val="bg1"/>
                </a:solidFill>
              </a:rPr>
              <a:t>GUI.skin</a:t>
            </a:r>
            <a:r>
              <a:rPr lang="en-US" sz="1600" dirty="0">
                <a:solidFill>
                  <a:schemeClr val="bg1"/>
                </a:solidFill>
              </a:rPr>
              <a:t>=</a:t>
            </a:r>
            <a:r>
              <a:rPr lang="en-US" sz="1600" dirty="0" err="1">
                <a:solidFill>
                  <a:schemeClr val="bg1"/>
                </a:solidFill>
              </a:rPr>
              <a:t>rpmskin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400" dirty="0" err="1">
                <a:solidFill>
                  <a:schemeClr val="bg1"/>
                </a:solidFill>
              </a:rPr>
              <a:t>GUI.Label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>
                <a:solidFill>
                  <a:schemeClr val="bg1"/>
                </a:solidFill>
              </a:rPr>
              <a:t>Rect</a:t>
            </a:r>
            <a:r>
              <a:rPr lang="en-US" sz="1400" dirty="0">
                <a:solidFill>
                  <a:schemeClr val="bg1"/>
                </a:solidFill>
              </a:rPr>
              <a:t> (Screen.width-80,350,200,150), (</a:t>
            </a:r>
            <a:r>
              <a:rPr lang="en-US" sz="1400" dirty="0" err="1">
                <a:solidFill>
                  <a:schemeClr val="bg1"/>
                </a:solidFill>
              </a:rPr>
              <a:t>Mathf.Abs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Mathf.Floor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EngineRPM</a:t>
            </a:r>
            <a:r>
              <a:rPr lang="en-US" sz="1400" dirty="0">
                <a:solidFill>
                  <a:schemeClr val="bg1"/>
                </a:solidFill>
              </a:rPr>
              <a:t>*3))).</a:t>
            </a:r>
            <a:r>
              <a:rPr lang="en-US" sz="1400" dirty="0" err="1">
                <a:solidFill>
                  <a:schemeClr val="bg1"/>
                </a:solidFill>
              </a:rPr>
              <a:t>ToString</a:t>
            </a:r>
            <a:r>
              <a:rPr lang="en-US" sz="1400" dirty="0">
                <a:solidFill>
                  <a:schemeClr val="bg1"/>
                </a:solidFill>
              </a:rPr>
              <a:t>());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	if(</a:t>
            </a:r>
            <a:r>
              <a:rPr lang="en-US" sz="1600" dirty="0" err="1">
                <a:solidFill>
                  <a:schemeClr val="bg1"/>
                </a:solidFill>
              </a:rPr>
              <a:t>EngineRPM</a:t>
            </a:r>
            <a:r>
              <a:rPr lang="en-US" sz="1600" dirty="0">
                <a:solidFill>
                  <a:schemeClr val="bg1"/>
                </a:solidFill>
              </a:rPr>
              <a:t>&gt;=0)</a:t>
            </a:r>
          </a:p>
          <a:p>
            <a:r>
              <a:rPr lang="en-US" sz="1600" dirty="0">
                <a:solidFill>
                  <a:schemeClr val="bg1"/>
                </a:solidFill>
              </a:rPr>
              <a:t>	{</a:t>
            </a:r>
          </a:p>
          <a:p>
            <a:r>
              <a:rPr lang="en-US" sz="1600" dirty="0">
                <a:solidFill>
                  <a:schemeClr val="bg1"/>
                </a:solidFill>
              </a:rPr>
              <a:t>		</a:t>
            </a:r>
            <a:r>
              <a:rPr lang="en-US" sz="1600" dirty="0" err="1">
                <a:solidFill>
                  <a:schemeClr val="bg1"/>
                </a:solidFill>
              </a:rPr>
              <a:t>GUI.Label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Rect</a:t>
            </a:r>
            <a:r>
              <a:rPr lang="en-US" sz="1600" dirty="0">
                <a:solidFill>
                  <a:schemeClr val="bg1"/>
                </a:solidFill>
              </a:rPr>
              <a:t> (Screen.width-80,380,200,150), (CurrentGear+1).</a:t>
            </a:r>
            <a:r>
              <a:rPr lang="en-US" sz="1600" dirty="0" err="1">
                <a:solidFill>
                  <a:schemeClr val="bg1"/>
                </a:solidFill>
              </a:rPr>
              <a:t>ToString</a:t>
            </a:r>
            <a:r>
              <a:rPr lang="en-US" sz="1600" dirty="0">
                <a:solidFill>
                  <a:schemeClr val="bg1"/>
                </a:solidFill>
              </a:rPr>
              <a:t>());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	}</a:t>
            </a:r>
          </a:p>
          <a:p>
            <a:r>
              <a:rPr lang="en-US" sz="1600" dirty="0">
                <a:solidFill>
                  <a:schemeClr val="bg1"/>
                </a:solidFill>
              </a:rPr>
              <a:t>	else</a:t>
            </a:r>
          </a:p>
          <a:p>
            <a:r>
              <a:rPr lang="en-US" sz="1600" dirty="0">
                <a:solidFill>
                  <a:schemeClr val="bg1"/>
                </a:solidFill>
              </a:rPr>
              <a:t>	{</a:t>
            </a:r>
          </a:p>
          <a:p>
            <a:r>
              <a:rPr lang="en-US" sz="1600" dirty="0">
                <a:solidFill>
                  <a:schemeClr val="bg1"/>
                </a:solidFill>
              </a:rPr>
              <a:t>		</a:t>
            </a:r>
            <a:r>
              <a:rPr lang="en-US" sz="1600" dirty="0" err="1">
                <a:solidFill>
                  <a:schemeClr val="bg1"/>
                </a:solidFill>
              </a:rPr>
              <a:t>GUI.Label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Rect</a:t>
            </a:r>
            <a:r>
              <a:rPr lang="en-US" sz="1600" dirty="0">
                <a:solidFill>
                  <a:schemeClr val="bg1"/>
                </a:solidFill>
              </a:rPr>
              <a:t> (Screen.width-80,380,200,150), "R");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	}	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632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0"/>
            <a:ext cx="7696199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2700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835990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 action="ppaction://hlinksldjump"/>
          </p:cNvPr>
          <p:cNvSpPr/>
          <p:nvPr/>
        </p:nvSpPr>
        <p:spPr>
          <a:xfrm>
            <a:off x="3512216" y="2239802"/>
            <a:ext cx="2286000" cy="2286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" contrast="8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270000" sx="89000" sy="89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09663" y="4197844"/>
            <a:ext cx="1119459" cy="40011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Rigging</a:t>
            </a: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568449" y="1023827"/>
            <a:ext cx="2286000" cy="2286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12700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5623" y="3063605"/>
            <a:ext cx="1351652" cy="40011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Modeling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26795" y="3063605"/>
            <a:ext cx="1329210" cy="40011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Tweaking</a:t>
            </a:r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6431280" y="1206707"/>
            <a:ext cx="1920240" cy="192024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2700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56674" y="133350"/>
            <a:ext cx="3632726" cy="1323439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Racing Game</a:t>
            </a:r>
          </a:p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Development</a:t>
            </a:r>
          </a:p>
        </p:txBody>
      </p:sp>
      <p:sp>
        <p:nvSpPr>
          <p:cNvPr id="2" name="Cross 1">
            <a:hlinkClick r:id="rId9" action="ppaction://hlinksldjump"/>
          </p:cNvPr>
          <p:cNvSpPr/>
          <p:nvPr/>
        </p:nvSpPr>
        <p:spPr>
          <a:xfrm rot="2641280">
            <a:off x="8478033" y="152240"/>
            <a:ext cx="533400" cy="533400"/>
          </a:xfrm>
          <a:prstGeom prst="plus">
            <a:avLst>
              <a:gd name="adj" fmla="val 38954"/>
            </a:avLst>
          </a:prstGeom>
          <a:solidFill>
            <a:schemeClr val="bg1"/>
          </a:solidFill>
          <a:ln>
            <a:noFill/>
          </a:ln>
          <a:effectLst>
            <a:glow rad="165100">
              <a:schemeClr val="bg1">
                <a:alpha val="69000"/>
              </a:schemeClr>
            </a:glow>
            <a:outerShdw blurRad="12700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0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209550"/>
            <a:ext cx="876300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var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CorrespondingCollider</a:t>
            </a:r>
            <a:r>
              <a:rPr lang="en-US" sz="1400" dirty="0">
                <a:solidFill>
                  <a:schemeClr val="bg1"/>
                </a:solidFill>
              </a:rPr>
              <a:t> : </a:t>
            </a:r>
            <a:r>
              <a:rPr lang="en-US" sz="1400" dirty="0" err="1">
                <a:solidFill>
                  <a:schemeClr val="bg1"/>
                </a:solidFill>
              </a:rPr>
              <a:t>WheelCollider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 err="1">
                <a:solidFill>
                  <a:schemeClr val="bg1"/>
                </a:solidFill>
              </a:rPr>
              <a:t>var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SlipPrefab</a:t>
            </a:r>
            <a:r>
              <a:rPr lang="en-US" sz="1400" dirty="0">
                <a:solidFill>
                  <a:schemeClr val="bg1"/>
                </a:solidFill>
              </a:rPr>
              <a:t> : </a:t>
            </a:r>
            <a:r>
              <a:rPr lang="en-US" sz="1400" dirty="0" err="1">
                <a:solidFill>
                  <a:schemeClr val="bg1"/>
                </a:solidFill>
              </a:rPr>
              <a:t>GameObject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public </a:t>
            </a:r>
            <a:r>
              <a:rPr lang="en-US" sz="1400" dirty="0" err="1">
                <a:solidFill>
                  <a:schemeClr val="bg1"/>
                </a:solidFill>
              </a:rPr>
              <a:t>var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RotationValue</a:t>
            </a:r>
            <a:r>
              <a:rPr lang="en-US" sz="1400" dirty="0">
                <a:solidFill>
                  <a:schemeClr val="bg1"/>
                </a:solidFill>
              </a:rPr>
              <a:t> : float = 0.0;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 err="1">
                <a:solidFill>
                  <a:schemeClr val="bg1"/>
                </a:solidFill>
              </a:rPr>
              <a:t>var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soundName</a:t>
            </a:r>
            <a:r>
              <a:rPr lang="en-US" sz="1400" dirty="0">
                <a:solidFill>
                  <a:schemeClr val="bg1"/>
                </a:solidFill>
              </a:rPr>
              <a:t> : </a:t>
            </a:r>
            <a:r>
              <a:rPr lang="en-US" sz="1400" dirty="0" err="1">
                <a:solidFill>
                  <a:schemeClr val="bg1"/>
                </a:solidFill>
              </a:rPr>
              <a:t>AudioClip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function Update ()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{	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</a:t>
            </a:r>
            <a:r>
              <a:rPr lang="en-US" sz="1200" dirty="0" err="1" smtClean="0">
                <a:solidFill>
                  <a:schemeClr val="bg1"/>
                </a:solidFill>
              </a:rPr>
              <a:t>var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hit : </a:t>
            </a:r>
            <a:r>
              <a:rPr lang="en-US" sz="1200" dirty="0" err="1">
                <a:solidFill>
                  <a:schemeClr val="bg1"/>
                </a:solidFill>
              </a:rPr>
              <a:t>RaycastHit</a:t>
            </a:r>
            <a:r>
              <a:rPr lang="en-US" sz="1200" dirty="0">
                <a:solidFill>
                  <a:schemeClr val="bg1"/>
                </a:solidFill>
              </a:rPr>
              <a:t>;</a:t>
            </a:r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200" dirty="0" err="1" smtClean="0">
                <a:solidFill>
                  <a:schemeClr val="bg1"/>
                </a:solidFill>
              </a:rPr>
              <a:t>var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ColliderCenterPoint</a:t>
            </a:r>
            <a:r>
              <a:rPr lang="en-US" sz="1200" dirty="0">
                <a:solidFill>
                  <a:schemeClr val="bg1"/>
                </a:solidFill>
              </a:rPr>
              <a:t> : Vector3 = </a:t>
            </a:r>
            <a:r>
              <a:rPr lang="en-US" sz="1200" dirty="0" err="1" smtClean="0">
                <a:solidFill>
                  <a:schemeClr val="bg1"/>
                </a:solidFill>
              </a:rPr>
              <a:t>CorrespondingCollider.transform.TransformPoint</a:t>
            </a:r>
            <a:r>
              <a:rPr lang="en-US" sz="1200" dirty="0" smtClean="0">
                <a:solidFill>
                  <a:schemeClr val="bg1"/>
                </a:solidFill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</a:rPr>
              <a:t>CorrespondingCollider.center</a:t>
            </a:r>
            <a:r>
              <a:rPr lang="en-US" sz="1200" dirty="0" smtClean="0">
                <a:solidFill>
                  <a:schemeClr val="bg1"/>
                </a:solidFill>
              </a:rPr>
              <a:t>);</a:t>
            </a:r>
            <a:r>
              <a:rPr lang="en-US" sz="1400" dirty="0">
                <a:solidFill>
                  <a:schemeClr val="bg1"/>
                </a:solidFill>
              </a:rPr>
              <a:t>	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	if </a:t>
            </a:r>
            <a:r>
              <a:rPr lang="en-US" sz="1400" dirty="0">
                <a:solidFill>
                  <a:schemeClr val="bg1"/>
                </a:solidFill>
              </a:rPr>
              <a:t>( </a:t>
            </a:r>
            <a:r>
              <a:rPr lang="en-US" sz="1400" dirty="0" err="1">
                <a:solidFill>
                  <a:schemeClr val="bg1"/>
                </a:solidFill>
              </a:rPr>
              <a:t>Physics.Raycast</a:t>
            </a:r>
            <a:r>
              <a:rPr lang="en-US" sz="1400" dirty="0">
                <a:solidFill>
                  <a:schemeClr val="bg1"/>
                </a:solidFill>
              </a:rPr>
              <a:t>( </a:t>
            </a:r>
            <a:r>
              <a:rPr lang="en-US" sz="1400" dirty="0" err="1">
                <a:solidFill>
                  <a:schemeClr val="bg1"/>
                </a:solidFill>
              </a:rPr>
              <a:t>ColliderCenterPoint</a:t>
            </a:r>
            <a:r>
              <a:rPr lang="en-US" sz="1400" dirty="0">
                <a:solidFill>
                  <a:schemeClr val="bg1"/>
                </a:solidFill>
              </a:rPr>
              <a:t>, -</a:t>
            </a:r>
            <a:r>
              <a:rPr lang="en-US" sz="1400" dirty="0" err="1">
                <a:solidFill>
                  <a:schemeClr val="bg1"/>
                </a:solidFill>
              </a:rPr>
              <a:t>CorrespondingCollider.transform.up</a:t>
            </a:r>
            <a:r>
              <a:rPr lang="en-US" sz="1400" dirty="0">
                <a:solidFill>
                  <a:schemeClr val="bg1"/>
                </a:solidFill>
              </a:rPr>
              <a:t>, hit, </a:t>
            </a:r>
            <a:r>
              <a:rPr lang="en-US" sz="1400" dirty="0" smtClean="0">
                <a:solidFill>
                  <a:schemeClr val="bg1"/>
                </a:solidFill>
              </a:rPr>
              <a:t>		</a:t>
            </a:r>
            <a:r>
              <a:rPr lang="en-US" sz="1400" dirty="0" err="1" smtClean="0">
                <a:solidFill>
                  <a:schemeClr val="bg1"/>
                </a:solidFill>
              </a:rPr>
              <a:t>CorrespondingCollider.suspensionDistance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+ </a:t>
            </a:r>
            <a:r>
              <a:rPr lang="en-US" sz="1400" dirty="0" err="1">
                <a:solidFill>
                  <a:schemeClr val="bg1"/>
                </a:solidFill>
              </a:rPr>
              <a:t>CorrespondingCollider.radius</a:t>
            </a:r>
            <a:r>
              <a:rPr lang="en-US" sz="1400" dirty="0">
                <a:solidFill>
                  <a:schemeClr val="bg1"/>
                </a:solidFill>
              </a:rPr>
              <a:t> ) 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</a:t>
            </a:r>
            <a:r>
              <a:rPr lang="en-US" sz="1400" dirty="0" smtClean="0">
                <a:solidFill>
                  <a:schemeClr val="bg1"/>
                </a:solidFill>
              </a:rPr>
              <a:t>	{</a:t>
            </a:r>
            <a:r>
              <a:rPr lang="en-US" sz="1400" dirty="0">
                <a:solidFill>
                  <a:schemeClr val="bg1"/>
                </a:solidFill>
              </a:rPr>
              <a:t>	</a:t>
            </a:r>
          </a:p>
          <a:p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 smtClean="0">
                <a:solidFill>
                  <a:schemeClr val="bg1"/>
                </a:solidFill>
              </a:rPr>
              <a:t>	</a:t>
            </a:r>
            <a:r>
              <a:rPr lang="en-US" sz="1200" dirty="0" err="1" smtClean="0">
                <a:solidFill>
                  <a:schemeClr val="bg1"/>
                </a:solidFill>
              </a:rPr>
              <a:t>transform.position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= </a:t>
            </a:r>
            <a:r>
              <a:rPr lang="en-US" sz="1200" dirty="0" err="1">
                <a:solidFill>
                  <a:schemeClr val="bg1"/>
                </a:solidFill>
              </a:rPr>
              <a:t>hit.point</a:t>
            </a:r>
            <a:r>
              <a:rPr lang="en-US" sz="1200" dirty="0">
                <a:solidFill>
                  <a:schemeClr val="bg1"/>
                </a:solidFill>
              </a:rPr>
              <a:t> + (</a:t>
            </a:r>
            <a:r>
              <a:rPr lang="en-US" sz="1200" dirty="0" err="1">
                <a:solidFill>
                  <a:schemeClr val="bg1"/>
                </a:solidFill>
              </a:rPr>
              <a:t>CorrespondingCollider.transform.up</a:t>
            </a:r>
            <a:r>
              <a:rPr lang="en-US" sz="1200" dirty="0">
                <a:solidFill>
                  <a:schemeClr val="bg1"/>
                </a:solidFill>
              </a:rPr>
              <a:t> * </a:t>
            </a:r>
            <a:r>
              <a:rPr lang="en-US" sz="1200" dirty="0" err="1" smtClean="0">
                <a:solidFill>
                  <a:schemeClr val="bg1"/>
                </a:solidFill>
              </a:rPr>
              <a:t>CorrespondingCollider.radius</a:t>
            </a:r>
            <a:r>
              <a:rPr lang="en-US" sz="1200" dirty="0">
                <a:solidFill>
                  <a:schemeClr val="bg1"/>
                </a:solidFill>
              </a:rPr>
              <a:t>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</a:t>
            </a:r>
            <a:r>
              <a:rPr lang="en-US" sz="1400" dirty="0" smtClean="0">
                <a:solidFill>
                  <a:schemeClr val="bg1"/>
                </a:solidFill>
              </a:rPr>
              <a:t>	}</a:t>
            </a:r>
          </a:p>
          <a:p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 smtClean="0">
                <a:solidFill>
                  <a:schemeClr val="bg1"/>
                </a:solidFill>
              </a:rPr>
              <a:t>else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  </a:t>
            </a:r>
            <a:r>
              <a:rPr lang="en-US" sz="1400" dirty="0" smtClean="0">
                <a:solidFill>
                  <a:schemeClr val="bg1"/>
                </a:solidFill>
              </a:rPr>
              <a:t>	{</a:t>
            </a:r>
            <a:r>
              <a:rPr lang="en-US" sz="1400" dirty="0">
                <a:solidFill>
                  <a:schemeClr val="bg1"/>
                </a:solidFill>
              </a:rPr>
              <a:t>		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 </a:t>
            </a:r>
            <a:r>
              <a:rPr lang="en-US" sz="1400" dirty="0" smtClean="0">
                <a:solidFill>
                  <a:schemeClr val="bg1"/>
                </a:solidFill>
              </a:rPr>
              <a:t>		</a:t>
            </a:r>
            <a:r>
              <a:rPr lang="en-US" sz="1200" dirty="0" err="1" smtClean="0">
                <a:solidFill>
                  <a:schemeClr val="bg1"/>
                </a:solidFill>
              </a:rPr>
              <a:t>transform.position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bg1"/>
                </a:solidFill>
              </a:rPr>
              <a:t>= </a:t>
            </a:r>
            <a:r>
              <a:rPr lang="en-US" sz="1200" dirty="0" err="1">
                <a:solidFill>
                  <a:schemeClr val="bg1"/>
                </a:solidFill>
              </a:rPr>
              <a:t>ColliderCenterPoint</a:t>
            </a:r>
            <a:r>
              <a:rPr lang="en-US" sz="1200" dirty="0">
                <a:solidFill>
                  <a:schemeClr val="bg1"/>
                </a:solidFill>
              </a:rPr>
              <a:t> - (</a:t>
            </a:r>
            <a:r>
              <a:rPr lang="en-US" sz="1200" dirty="0" err="1">
                <a:solidFill>
                  <a:schemeClr val="bg1"/>
                </a:solidFill>
              </a:rPr>
              <a:t>CorrespondingCollider.transform.up</a:t>
            </a:r>
            <a:r>
              <a:rPr lang="en-US" sz="1200" dirty="0">
                <a:solidFill>
                  <a:schemeClr val="bg1"/>
                </a:solidFill>
              </a:rPr>
              <a:t> * </a:t>
            </a:r>
            <a:r>
              <a:rPr lang="en-US" sz="1200" dirty="0" smtClean="0">
                <a:solidFill>
                  <a:schemeClr val="bg1"/>
                </a:solidFill>
              </a:rPr>
              <a:t>				</a:t>
            </a:r>
            <a:r>
              <a:rPr lang="en-US" sz="1200" dirty="0" err="1" smtClean="0">
                <a:solidFill>
                  <a:schemeClr val="bg1"/>
                </a:solidFill>
              </a:rPr>
              <a:t>CorrespondingCollider.suspensionDistance</a:t>
            </a:r>
            <a:r>
              <a:rPr lang="en-US" sz="1200" dirty="0" smtClean="0">
                <a:solidFill>
                  <a:schemeClr val="bg1"/>
                </a:solidFill>
              </a:rPr>
              <a:t>);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	}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47826" y="240327"/>
            <a:ext cx="1843774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bg1">
                      <a:alpha val="20000"/>
                    </a:schemeClr>
                  </a:glow>
                  <a:outerShdw blurRad="1270000" sx="102000" sy="102000" algn="ctr" rotWithShape="0">
                    <a:schemeClr val="bg1"/>
                  </a:outerShdw>
                </a:effectLst>
                <a:latin typeface="RNS Camelia" pitchFamily="18" charset="0"/>
              </a:rPr>
              <a:t>Wheel Alignment</a:t>
            </a:r>
          </a:p>
          <a:p>
            <a:pPr algn="ctr"/>
            <a:r>
              <a:rPr lang="en-US" sz="16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bg1">
                      <a:alpha val="20000"/>
                    </a:schemeClr>
                  </a:glow>
                  <a:outerShdw blurRad="1270000" sx="102000" sy="102000" algn="ctr" rotWithShape="0">
                    <a:schemeClr val="bg1"/>
                  </a:outerShdw>
                </a:effectLst>
                <a:latin typeface="RNS Camelia" pitchFamily="18" charset="0"/>
              </a:rPr>
              <a:t>Script</a:t>
            </a:r>
            <a:endParaRPr lang="en-US" sz="1600" dirty="0" smtClean="0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bg1">
                    <a:alpha val="20000"/>
                  </a:schemeClr>
                </a:glow>
                <a:outerShdw blurRad="1270000" sx="102000" sy="102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216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209550"/>
            <a:ext cx="8763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	 </a:t>
            </a:r>
            <a:r>
              <a:rPr lang="en-US" sz="1400" dirty="0" err="1">
                <a:solidFill>
                  <a:schemeClr val="bg1"/>
                </a:solidFill>
              </a:rPr>
              <a:t>transform.rotation</a:t>
            </a:r>
            <a:r>
              <a:rPr lang="en-US" sz="1400" dirty="0">
                <a:solidFill>
                  <a:schemeClr val="bg1"/>
                </a:solidFill>
              </a:rPr>
              <a:t> = </a:t>
            </a:r>
            <a:r>
              <a:rPr lang="en-US" sz="1400" dirty="0" err="1">
                <a:solidFill>
                  <a:schemeClr val="bg1"/>
                </a:solidFill>
              </a:rPr>
              <a:t>CorrespondingCollider.transform.rotation</a:t>
            </a:r>
            <a:r>
              <a:rPr lang="en-US" sz="1400" dirty="0">
                <a:solidFill>
                  <a:schemeClr val="bg1"/>
                </a:solidFill>
              </a:rPr>
              <a:t> * </a:t>
            </a:r>
            <a:r>
              <a:rPr lang="en-US" sz="1400" dirty="0" err="1">
                <a:solidFill>
                  <a:schemeClr val="bg1"/>
                </a:solidFill>
              </a:rPr>
              <a:t>Quaternion.Euler</a:t>
            </a:r>
            <a:r>
              <a:rPr lang="en-US" sz="1400" dirty="0">
                <a:solidFill>
                  <a:schemeClr val="bg1"/>
                </a:solidFill>
              </a:rPr>
              <a:t>( </a:t>
            </a:r>
            <a:r>
              <a:rPr lang="en-US" sz="1400" dirty="0" err="1">
                <a:solidFill>
                  <a:schemeClr val="bg1"/>
                </a:solidFill>
              </a:rPr>
              <a:t>RotationValue</a:t>
            </a:r>
            <a:r>
              <a:rPr lang="en-US" sz="1400" dirty="0">
                <a:solidFill>
                  <a:schemeClr val="bg1"/>
                </a:solidFill>
              </a:rPr>
              <a:t>,                           	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CorrespondingCollider.steerAngle</a:t>
            </a:r>
            <a:r>
              <a:rPr lang="en-US" sz="1400" dirty="0">
                <a:solidFill>
                  <a:schemeClr val="bg1"/>
                </a:solidFill>
              </a:rPr>
              <a:t>, 0);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	 </a:t>
            </a:r>
            <a:r>
              <a:rPr lang="en-US" sz="1400" dirty="0" err="1" smtClean="0">
                <a:solidFill>
                  <a:schemeClr val="bg1"/>
                </a:solidFill>
              </a:rPr>
              <a:t>RotationValue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+= </a:t>
            </a:r>
            <a:r>
              <a:rPr lang="en-US" sz="1400" dirty="0" err="1">
                <a:solidFill>
                  <a:schemeClr val="bg1"/>
                </a:solidFill>
              </a:rPr>
              <a:t>CorrespondingCollider.rpm</a:t>
            </a:r>
            <a:r>
              <a:rPr lang="en-US" sz="1400" dirty="0">
                <a:solidFill>
                  <a:schemeClr val="bg1"/>
                </a:solidFill>
              </a:rPr>
              <a:t> * ( 360/60 ) * </a:t>
            </a:r>
            <a:r>
              <a:rPr lang="en-US" sz="1400" dirty="0" err="1">
                <a:solidFill>
                  <a:schemeClr val="bg1"/>
                </a:solidFill>
              </a:rPr>
              <a:t>Time.deltaTime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		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</a:t>
            </a:r>
            <a:r>
              <a:rPr lang="en-US" sz="1400" dirty="0" smtClean="0">
                <a:solidFill>
                  <a:schemeClr val="bg1"/>
                </a:solidFill>
              </a:rPr>
              <a:t>	 </a:t>
            </a:r>
            <a:r>
              <a:rPr lang="en-US" sz="1400" dirty="0" err="1" smtClean="0">
                <a:solidFill>
                  <a:schemeClr val="bg1"/>
                </a:solidFill>
              </a:rPr>
              <a:t>var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CorrespondingGroundHit</a:t>
            </a:r>
            <a:r>
              <a:rPr lang="en-US" sz="1400" dirty="0">
                <a:solidFill>
                  <a:schemeClr val="bg1"/>
                </a:solidFill>
              </a:rPr>
              <a:t> : </a:t>
            </a:r>
            <a:r>
              <a:rPr lang="en-US" sz="1400" dirty="0" err="1">
                <a:solidFill>
                  <a:schemeClr val="bg1"/>
                </a:solidFill>
              </a:rPr>
              <a:t>WheelHit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CorrespondingCollider.GetGroundHit</a:t>
            </a:r>
            <a:r>
              <a:rPr lang="en-US" sz="1400" dirty="0">
                <a:solidFill>
                  <a:schemeClr val="bg1"/>
                </a:solidFill>
              </a:rPr>
              <a:t>( </a:t>
            </a:r>
            <a:r>
              <a:rPr lang="en-US" sz="1400" dirty="0" err="1">
                <a:solidFill>
                  <a:schemeClr val="bg1"/>
                </a:solidFill>
              </a:rPr>
              <a:t>CorrespondingGroundHit</a:t>
            </a:r>
            <a:r>
              <a:rPr lang="en-US" sz="1400" dirty="0">
                <a:solidFill>
                  <a:schemeClr val="bg1"/>
                </a:solidFill>
              </a:rPr>
              <a:t> );	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</a:t>
            </a:r>
            <a:r>
              <a:rPr lang="en-US" sz="1400" dirty="0" smtClean="0">
                <a:solidFill>
                  <a:schemeClr val="bg1"/>
                </a:solidFill>
              </a:rPr>
              <a:t>	 </a:t>
            </a:r>
            <a:r>
              <a:rPr lang="en-US" sz="1400" dirty="0">
                <a:solidFill>
                  <a:schemeClr val="bg1"/>
                </a:solidFill>
              </a:rPr>
              <a:t>if ( </a:t>
            </a:r>
            <a:r>
              <a:rPr lang="en-US" sz="1400" dirty="0" err="1">
                <a:solidFill>
                  <a:schemeClr val="bg1"/>
                </a:solidFill>
              </a:rPr>
              <a:t>Mathf.Abs</a:t>
            </a:r>
            <a:r>
              <a:rPr lang="en-US" sz="1400" dirty="0">
                <a:solidFill>
                  <a:schemeClr val="bg1"/>
                </a:solidFill>
              </a:rPr>
              <a:t>( </a:t>
            </a:r>
            <a:r>
              <a:rPr lang="en-US" sz="1400" dirty="0" err="1">
                <a:solidFill>
                  <a:schemeClr val="bg1"/>
                </a:solidFill>
              </a:rPr>
              <a:t>CorrespondingGroundHit.sidewaysSlip</a:t>
            </a:r>
            <a:r>
              <a:rPr lang="en-US" sz="1400" dirty="0">
                <a:solidFill>
                  <a:schemeClr val="bg1"/>
                </a:solidFill>
              </a:rPr>
              <a:t> ) &gt; 11.5 )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</a:t>
            </a:r>
            <a:r>
              <a:rPr lang="en-US" sz="1400" dirty="0" smtClean="0">
                <a:solidFill>
                  <a:schemeClr val="bg1"/>
                </a:solidFill>
              </a:rPr>
              <a:t>	{</a:t>
            </a:r>
            <a:r>
              <a:rPr lang="en-US" sz="1400" dirty="0">
                <a:solidFill>
                  <a:schemeClr val="bg1"/>
                </a:solidFill>
              </a:rPr>
              <a:t>		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400" dirty="0" smtClean="0">
                <a:solidFill>
                  <a:schemeClr val="bg1"/>
                </a:solidFill>
              </a:rPr>
              <a:t>		if </a:t>
            </a:r>
            <a:r>
              <a:rPr lang="en-US" sz="1400" dirty="0">
                <a:solidFill>
                  <a:schemeClr val="bg1"/>
                </a:solidFill>
              </a:rPr>
              <a:t>( </a:t>
            </a:r>
            <a:r>
              <a:rPr lang="en-US" sz="1400" dirty="0" err="1">
                <a:solidFill>
                  <a:schemeClr val="bg1"/>
                </a:solidFill>
              </a:rPr>
              <a:t>SlipPrefab</a:t>
            </a:r>
            <a:r>
              <a:rPr lang="en-US" sz="1400" dirty="0">
                <a:solidFill>
                  <a:schemeClr val="bg1"/>
                </a:solidFill>
              </a:rPr>
              <a:t> 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</a:t>
            </a:r>
            <a:r>
              <a:rPr lang="en-US" sz="1400" dirty="0" smtClean="0">
                <a:solidFill>
                  <a:schemeClr val="bg1"/>
                </a:solidFill>
              </a:rPr>
              <a:t>		{  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 smtClean="0">
                <a:solidFill>
                  <a:schemeClr val="bg1"/>
                </a:solidFill>
              </a:rPr>
              <a:t>		Instantiate</a:t>
            </a:r>
            <a:r>
              <a:rPr lang="en-US" sz="1400" dirty="0">
                <a:solidFill>
                  <a:schemeClr val="bg1"/>
                </a:solidFill>
              </a:rPr>
              <a:t>( </a:t>
            </a:r>
            <a:r>
              <a:rPr lang="en-US" sz="1400" dirty="0" err="1">
                <a:solidFill>
                  <a:schemeClr val="bg1"/>
                </a:solidFill>
              </a:rPr>
              <a:t>SlipPrefab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CorrespondingGroundHit.point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Quaternion.identity</a:t>
            </a:r>
            <a:r>
              <a:rPr lang="en-US" sz="1400" dirty="0">
                <a:solidFill>
                  <a:schemeClr val="bg1"/>
                </a:solidFill>
              </a:rPr>
              <a:t> );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	</a:t>
            </a:r>
            <a:r>
              <a:rPr lang="en-US" sz="1400" dirty="0" smtClean="0">
                <a:solidFill>
                  <a:schemeClr val="bg1"/>
                </a:solidFill>
              </a:rPr>
              <a:t>		</a:t>
            </a:r>
            <a:r>
              <a:rPr lang="en-US" sz="1400" dirty="0" err="1" smtClean="0">
                <a:solidFill>
                  <a:schemeClr val="bg1"/>
                </a:solidFill>
              </a:rPr>
              <a:t>audio.PlayOneShot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</a:rPr>
              <a:t>soundName</a:t>
            </a:r>
            <a:r>
              <a:rPr lang="en-US" sz="1400" dirty="0" smtClean="0">
                <a:solidFill>
                  <a:schemeClr val="bg1"/>
                </a:solidFill>
              </a:rPr>
              <a:t>);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  </a:t>
            </a:r>
            <a:r>
              <a:rPr lang="en-US" sz="1400" dirty="0" smtClean="0">
                <a:solidFill>
                  <a:schemeClr val="bg1"/>
                </a:solidFill>
              </a:rPr>
              <a:t>		}</a:t>
            </a:r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	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</a:t>
            </a:r>
            <a:r>
              <a:rPr lang="en-US" sz="1400" dirty="0" smtClean="0">
                <a:solidFill>
                  <a:schemeClr val="bg1"/>
                </a:solidFill>
              </a:rPr>
              <a:t>	}</a:t>
            </a:r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}</a:t>
            </a:r>
          </a:p>
          <a:p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085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763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12700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693778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33590" y="240327"/>
            <a:ext cx="806632" cy="584775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bg1">
                      <a:alpha val="20000"/>
                    </a:schemeClr>
                  </a:glow>
                  <a:outerShdw blurRad="1270000" sx="102000" sy="102000" algn="ctr" rotWithShape="0">
                    <a:schemeClr val="bg1"/>
                  </a:outerShdw>
                </a:effectLst>
                <a:latin typeface="RNS Camelia" pitchFamily="18" charset="0"/>
              </a:rPr>
              <a:t>Light</a:t>
            </a:r>
          </a:p>
          <a:p>
            <a:pPr algn="ctr"/>
            <a:r>
              <a:rPr lang="en-US" sz="16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bg1">
                      <a:alpha val="20000"/>
                    </a:schemeClr>
                  </a:glow>
                  <a:outerShdw blurRad="1270000" sx="102000" sy="102000" algn="ctr" rotWithShape="0">
                    <a:schemeClr val="bg1"/>
                  </a:outerShdw>
                </a:effectLst>
                <a:latin typeface="RNS Camelia" pitchFamily="18" charset="0"/>
              </a:rPr>
              <a:t>Scripts</a:t>
            </a:r>
            <a:endParaRPr lang="en-US" sz="1600" dirty="0" smtClean="0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bg1">
                    <a:alpha val="20000"/>
                  </a:schemeClr>
                </a:glow>
                <a:outerShdw blurRad="1270000" sx="102000" sy="102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5834" y="133350"/>
            <a:ext cx="61473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var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hl1 : </a:t>
            </a:r>
            <a:r>
              <a:rPr lang="en-US" sz="1400" dirty="0" err="1">
                <a:solidFill>
                  <a:schemeClr val="bg1"/>
                </a:solidFill>
              </a:rPr>
              <a:t>GameObject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var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rl</a:t>
            </a:r>
            <a:r>
              <a:rPr lang="en-US" sz="1400" dirty="0">
                <a:solidFill>
                  <a:schemeClr val="bg1"/>
                </a:solidFill>
              </a:rPr>
              <a:t> : Light;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var</a:t>
            </a:r>
            <a:r>
              <a:rPr lang="en-US" sz="1400" dirty="0">
                <a:solidFill>
                  <a:schemeClr val="bg1"/>
                </a:solidFill>
              </a:rPr>
              <a:t> hr1 : </a:t>
            </a:r>
            <a:r>
              <a:rPr lang="en-US" sz="1400" dirty="0" err="1">
                <a:solidFill>
                  <a:schemeClr val="bg1"/>
                </a:solidFill>
              </a:rPr>
              <a:t>GameObject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var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ll</a:t>
            </a:r>
            <a:r>
              <a:rPr lang="en-US" sz="1400" dirty="0">
                <a:solidFill>
                  <a:schemeClr val="bg1"/>
                </a:solidFill>
              </a:rPr>
              <a:t>: Light;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var</a:t>
            </a:r>
            <a:r>
              <a:rPr lang="en-US" sz="1400" dirty="0">
                <a:solidFill>
                  <a:schemeClr val="bg1"/>
                </a:solidFill>
              </a:rPr>
              <a:t> f : </a:t>
            </a:r>
            <a:r>
              <a:rPr lang="en-US" sz="1400" dirty="0" err="1">
                <a:solidFill>
                  <a:schemeClr val="bg1"/>
                </a:solidFill>
              </a:rPr>
              <a:t>uint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</a:t>
            </a:r>
          </a:p>
          <a:p>
            <a:r>
              <a:rPr lang="en-US" sz="1400" dirty="0">
                <a:solidFill>
                  <a:schemeClr val="bg1"/>
                </a:solidFill>
              </a:rPr>
              <a:t>function Start()</a:t>
            </a:r>
          </a:p>
          <a:p>
            <a:r>
              <a:rPr lang="en-US" sz="1400" dirty="0">
                <a:solidFill>
                  <a:schemeClr val="bg1"/>
                </a:solidFill>
              </a:rPr>
              <a:t>{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hl1.renderer.enabled </a:t>
            </a:r>
            <a:r>
              <a:rPr lang="en-US" sz="1400" dirty="0">
                <a:solidFill>
                  <a:schemeClr val="bg1"/>
                </a:solidFill>
              </a:rPr>
              <a:t>= false;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hr1.renderer.enabled </a:t>
            </a:r>
            <a:r>
              <a:rPr lang="en-US" sz="1400" dirty="0">
                <a:solidFill>
                  <a:schemeClr val="bg1"/>
                </a:solidFill>
              </a:rPr>
              <a:t>= false;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</a:t>
            </a:r>
            <a:r>
              <a:rPr lang="en-US" sz="1400" dirty="0" err="1" smtClean="0">
                <a:solidFill>
                  <a:schemeClr val="bg1"/>
                </a:solidFill>
              </a:rPr>
              <a:t>rl.enabled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= !</a:t>
            </a:r>
            <a:r>
              <a:rPr lang="en-US" sz="1400" dirty="0" err="1">
                <a:solidFill>
                  <a:schemeClr val="bg1"/>
                </a:solidFill>
              </a:rPr>
              <a:t>rl.enabled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</a:t>
            </a:r>
            <a:r>
              <a:rPr lang="en-US" sz="1400" dirty="0" err="1" smtClean="0">
                <a:solidFill>
                  <a:schemeClr val="bg1"/>
                </a:solidFill>
              </a:rPr>
              <a:t>ll.enabled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= !</a:t>
            </a:r>
            <a:r>
              <a:rPr lang="en-US" sz="1400" dirty="0" err="1">
                <a:solidFill>
                  <a:schemeClr val="bg1"/>
                </a:solidFill>
              </a:rPr>
              <a:t>ll.enabled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f </a:t>
            </a:r>
            <a:r>
              <a:rPr lang="en-US" sz="1400" dirty="0">
                <a:solidFill>
                  <a:schemeClr val="bg1"/>
                </a:solidFill>
              </a:rPr>
              <a:t>= 0;</a:t>
            </a:r>
          </a:p>
          <a:p>
            <a:r>
              <a:rPr lang="en-US" sz="1400" dirty="0">
                <a:solidFill>
                  <a:schemeClr val="bg1"/>
                </a:solidFill>
              </a:rPr>
              <a:t>}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</a:t>
            </a:r>
          </a:p>
          <a:p>
            <a:r>
              <a:rPr lang="en-US" sz="1400" dirty="0">
                <a:solidFill>
                  <a:schemeClr val="bg1"/>
                </a:solidFill>
              </a:rPr>
              <a:t>function Update () </a:t>
            </a:r>
          </a:p>
          <a:p>
            <a:r>
              <a:rPr lang="en-US" sz="1400" dirty="0">
                <a:solidFill>
                  <a:schemeClr val="bg1"/>
                </a:solidFill>
              </a:rPr>
              <a:t>{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If(</a:t>
            </a:r>
            <a:r>
              <a:rPr lang="en-US" sz="1400" dirty="0" err="1" smtClean="0">
                <a:solidFill>
                  <a:schemeClr val="bg1"/>
                </a:solidFill>
              </a:rPr>
              <a:t>Input.GetKeyUp</a:t>
            </a:r>
            <a:r>
              <a:rPr lang="en-US" sz="1400" dirty="0" smtClean="0">
                <a:solidFill>
                  <a:schemeClr val="bg1"/>
                </a:solidFill>
              </a:rPr>
              <a:t>(</a:t>
            </a:r>
            <a:r>
              <a:rPr lang="en-US" sz="1400" dirty="0" err="1" smtClean="0">
                <a:solidFill>
                  <a:schemeClr val="bg1"/>
                </a:solidFill>
              </a:rPr>
              <a:t>KeyCode.L</a:t>
            </a:r>
            <a:r>
              <a:rPr lang="en-US" sz="1400" dirty="0">
                <a:solidFill>
                  <a:schemeClr val="bg1"/>
                </a:solidFill>
              </a:rPr>
              <a:t>))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{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		if(f</a:t>
            </a:r>
            <a:r>
              <a:rPr lang="en-US" sz="1400" dirty="0">
                <a:solidFill>
                  <a:schemeClr val="bg1"/>
                </a:solidFill>
              </a:rPr>
              <a:t>==0)</a:t>
            </a:r>
          </a:p>
          <a:p>
            <a:pPr lvl="2"/>
            <a:r>
              <a:rPr lang="en-US" sz="1400" dirty="0" smtClean="0">
                <a:solidFill>
                  <a:schemeClr val="bg1"/>
                </a:solidFill>
              </a:rPr>
              <a:t>	{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			hl1.renderer.enabled </a:t>
            </a:r>
            <a:r>
              <a:rPr lang="en-US" sz="1400" dirty="0">
                <a:solidFill>
                  <a:schemeClr val="bg1"/>
                </a:solidFill>
              </a:rPr>
              <a:t>= true</a:t>
            </a:r>
            <a:r>
              <a:rPr lang="en-US" sz="1400" dirty="0" smtClean="0">
                <a:solidFill>
                  <a:schemeClr val="bg1"/>
                </a:solidFill>
              </a:rPr>
              <a:t>;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27042" y="4626888"/>
            <a:ext cx="1313180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bg1">
                      <a:alpha val="20000"/>
                    </a:schemeClr>
                  </a:glow>
                  <a:outerShdw blurRad="1270000" sx="102000" sy="102000" algn="ctr" rotWithShape="0">
                    <a:schemeClr val="bg1"/>
                  </a:outerShdw>
                </a:effectLst>
                <a:latin typeface="RNS Camelia" pitchFamily="18" charset="0"/>
              </a:rPr>
              <a:t>Headlamps</a:t>
            </a:r>
            <a:endParaRPr lang="en-US" sz="1600" dirty="0" smtClean="0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bg1">
                    <a:alpha val="20000"/>
                  </a:schemeClr>
                </a:glow>
                <a:outerShdw blurRad="1270000" sx="102000" sy="102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796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285750"/>
            <a:ext cx="59436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			hr1.renderer.enabled </a:t>
            </a:r>
            <a:r>
              <a:rPr lang="en-US" sz="1400" dirty="0" smtClean="0">
                <a:solidFill>
                  <a:schemeClr val="bg1"/>
                </a:solidFill>
              </a:rPr>
              <a:t>= true;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		f </a:t>
            </a:r>
            <a:r>
              <a:rPr lang="en-US" sz="1400" dirty="0" smtClean="0">
                <a:solidFill>
                  <a:schemeClr val="bg1"/>
                </a:solidFill>
              </a:rPr>
              <a:t>= 1;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	}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		else </a:t>
            </a:r>
            <a:r>
              <a:rPr lang="en-US" sz="1400" dirty="0" smtClean="0">
                <a:solidFill>
                  <a:schemeClr val="bg1"/>
                </a:solidFill>
              </a:rPr>
              <a:t>if(f==1)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	{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			hl1.renderer.enabled </a:t>
            </a:r>
            <a:r>
              <a:rPr lang="en-US" sz="1400" dirty="0" smtClean="0">
                <a:solidFill>
                  <a:schemeClr val="bg1"/>
                </a:solidFill>
              </a:rPr>
              <a:t>= false;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		hr1.renderer.enabled </a:t>
            </a:r>
            <a:r>
              <a:rPr lang="en-US" sz="1400" dirty="0" smtClean="0">
                <a:solidFill>
                  <a:schemeClr val="bg1"/>
                </a:solidFill>
              </a:rPr>
              <a:t>= false;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		f </a:t>
            </a:r>
            <a:r>
              <a:rPr lang="en-US" sz="1400" dirty="0" smtClean="0">
                <a:solidFill>
                  <a:schemeClr val="bg1"/>
                </a:solidFill>
              </a:rPr>
              <a:t>= 0;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	}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		</a:t>
            </a:r>
            <a:r>
              <a:rPr lang="en-US" sz="1400" dirty="0" err="1" smtClean="0">
                <a:solidFill>
                  <a:schemeClr val="bg1"/>
                </a:solidFill>
              </a:rPr>
              <a:t>rl.enabled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= !</a:t>
            </a:r>
            <a:r>
              <a:rPr lang="en-US" sz="1400" dirty="0" err="1" smtClean="0">
                <a:solidFill>
                  <a:schemeClr val="bg1"/>
                </a:solidFill>
              </a:rPr>
              <a:t>rl.enabled</a:t>
            </a:r>
            <a:r>
              <a:rPr lang="en-US" sz="1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	</a:t>
            </a:r>
            <a:r>
              <a:rPr lang="en-US" sz="1400" dirty="0" err="1" smtClean="0">
                <a:solidFill>
                  <a:schemeClr val="bg1"/>
                </a:solidFill>
              </a:rPr>
              <a:t>ll.enabled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= !</a:t>
            </a:r>
            <a:r>
              <a:rPr lang="en-US" sz="1400" dirty="0" err="1" smtClean="0">
                <a:solidFill>
                  <a:schemeClr val="bg1"/>
                </a:solidFill>
              </a:rPr>
              <a:t>ll.enabled</a:t>
            </a:r>
            <a:r>
              <a:rPr lang="en-US" sz="1400" dirty="0" smtClean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	}</a:t>
            </a:r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}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454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09550"/>
            <a:ext cx="61722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var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lbl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dirty="0" err="1">
                <a:solidFill>
                  <a:schemeClr val="bg1"/>
                </a:solidFill>
              </a:rPr>
              <a:t>GameObject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var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rbl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dirty="0" err="1">
                <a:solidFill>
                  <a:schemeClr val="bg1"/>
                </a:solidFill>
              </a:rPr>
              <a:t>GameObject</a:t>
            </a:r>
            <a:r>
              <a:rPr lang="en-US" sz="1600" dirty="0" smtClean="0">
                <a:solidFill>
                  <a:schemeClr val="bg1"/>
                </a:solidFill>
              </a:rPr>
              <a:t>; </a:t>
            </a:r>
            <a:r>
              <a:rPr lang="en-US" sz="1600" dirty="0">
                <a:solidFill>
                  <a:schemeClr val="bg1"/>
                </a:solidFill>
              </a:rPr>
              <a:t> </a:t>
            </a:r>
          </a:p>
          <a:p>
            <a:r>
              <a:rPr lang="en-US" sz="1600" dirty="0">
                <a:solidFill>
                  <a:schemeClr val="bg1"/>
                </a:solidFill>
              </a:rPr>
              <a:t>function Start(){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</a:t>
            </a:r>
            <a:r>
              <a:rPr lang="en-US" sz="1600" dirty="0" err="1" smtClean="0">
                <a:solidFill>
                  <a:schemeClr val="bg1"/>
                </a:solidFill>
              </a:rPr>
              <a:t>lbl.renderer.enabled</a:t>
            </a:r>
            <a:r>
              <a:rPr lang="en-US" sz="1600" dirty="0" smtClean="0">
                <a:solidFill>
                  <a:schemeClr val="bg1"/>
                </a:solidFill>
              </a:rPr>
              <a:t>=false; 	</a:t>
            </a:r>
          </a:p>
          <a:p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err="1" smtClean="0">
                <a:solidFill>
                  <a:schemeClr val="bg1"/>
                </a:solidFill>
              </a:rPr>
              <a:t>rbl.renderer.enabled</a:t>
            </a:r>
            <a:r>
              <a:rPr lang="en-US" sz="1600" dirty="0" smtClean="0">
                <a:solidFill>
                  <a:schemeClr val="bg1"/>
                </a:solidFill>
              </a:rPr>
              <a:t>=false;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}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 </a:t>
            </a:r>
          </a:p>
          <a:p>
            <a:r>
              <a:rPr lang="en-US" sz="1600" dirty="0">
                <a:solidFill>
                  <a:schemeClr val="bg1"/>
                </a:solidFill>
              </a:rPr>
              <a:t>function Update () {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If(</a:t>
            </a:r>
            <a:r>
              <a:rPr lang="en-US" sz="1600" dirty="0" err="1" smtClean="0">
                <a:solidFill>
                  <a:schemeClr val="bg1"/>
                </a:solidFill>
              </a:rPr>
              <a:t>Input.GetKeyDown</a:t>
            </a:r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</a:rPr>
              <a:t>KeyCode.DownArrow</a:t>
            </a:r>
            <a:r>
              <a:rPr lang="en-US" sz="1600" dirty="0">
                <a:solidFill>
                  <a:schemeClr val="bg1"/>
                </a:solidFill>
              </a:rPr>
              <a:t>))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{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		</a:t>
            </a:r>
            <a:r>
              <a:rPr lang="en-US" sz="1600" dirty="0" err="1" smtClean="0">
                <a:solidFill>
                  <a:schemeClr val="bg1"/>
                </a:solidFill>
              </a:rPr>
              <a:t>lbl.renderer.enabled</a:t>
            </a:r>
            <a:r>
              <a:rPr lang="en-US" sz="1600" dirty="0" smtClean="0">
                <a:solidFill>
                  <a:schemeClr val="bg1"/>
                </a:solidFill>
              </a:rPr>
              <a:t>=true; 				</a:t>
            </a:r>
            <a:r>
              <a:rPr lang="en-US" sz="1600" dirty="0" err="1" smtClean="0">
                <a:solidFill>
                  <a:schemeClr val="bg1"/>
                </a:solidFill>
              </a:rPr>
              <a:t>rbl.renderer.enabled</a:t>
            </a:r>
            <a:r>
              <a:rPr lang="en-US" sz="1600" dirty="0" smtClean="0">
                <a:solidFill>
                  <a:schemeClr val="bg1"/>
                </a:solidFill>
              </a:rPr>
              <a:t>=true;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}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else </a:t>
            </a:r>
            <a:r>
              <a:rPr lang="en-US" sz="1600" dirty="0">
                <a:solidFill>
                  <a:schemeClr val="bg1"/>
                </a:solidFill>
              </a:rPr>
              <a:t>if(</a:t>
            </a:r>
            <a:r>
              <a:rPr lang="en-US" sz="1600" dirty="0" err="1">
                <a:solidFill>
                  <a:schemeClr val="bg1"/>
                </a:solidFill>
              </a:rPr>
              <a:t>Input.GetKeyUp</a:t>
            </a:r>
            <a:r>
              <a:rPr lang="en-US" sz="1600" dirty="0">
                <a:solidFill>
                  <a:schemeClr val="bg1"/>
                </a:solidFill>
              </a:rPr>
              <a:t>(</a:t>
            </a:r>
            <a:r>
              <a:rPr lang="en-US" sz="1600" dirty="0" err="1">
                <a:solidFill>
                  <a:schemeClr val="bg1"/>
                </a:solidFill>
              </a:rPr>
              <a:t>KeyCode.DownArrow</a:t>
            </a:r>
            <a:r>
              <a:rPr lang="en-US" sz="1600" dirty="0">
                <a:solidFill>
                  <a:schemeClr val="bg1"/>
                </a:solidFill>
              </a:rPr>
              <a:t>))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{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		</a:t>
            </a:r>
            <a:r>
              <a:rPr lang="en-US" sz="1600" dirty="0" err="1" smtClean="0">
                <a:solidFill>
                  <a:schemeClr val="bg1"/>
                </a:solidFill>
              </a:rPr>
              <a:t>lbl.renderer.enabled</a:t>
            </a:r>
            <a:r>
              <a:rPr lang="en-US" sz="1600" dirty="0" smtClean="0">
                <a:solidFill>
                  <a:schemeClr val="bg1"/>
                </a:solidFill>
              </a:rPr>
              <a:t>=false; 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	</a:t>
            </a:r>
            <a:r>
              <a:rPr lang="en-US" sz="1600" dirty="0" err="1" smtClean="0">
                <a:solidFill>
                  <a:schemeClr val="bg1"/>
                </a:solidFill>
              </a:rPr>
              <a:t>rbl.renderer.enabled</a:t>
            </a:r>
            <a:r>
              <a:rPr lang="en-US" sz="1600" dirty="0" smtClean="0">
                <a:solidFill>
                  <a:schemeClr val="bg1"/>
                </a:solidFill>
              </a:rPr>
              <a:t>=false;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	}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26242" y="4626888"/>
            <a:ext cx="1314784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bg1">
                      <a:alpha val="20000"/>
                    </a:schemeClr>
                  </a:glow>
                  <a:outerShdw blurRad="1270000" sx="102000" sy="102000" algn="ctr" rotWithShape="0">
                    <a:schemeClr val="bg1"/>
                  </a:outerShdw>
                </a:effectLst>
                <a:latin typeface="RNS Camelia" pitchFamily="18" charset="0"/>
              </a:rPr>
              <a:t>Brakelamps</a:t>
            </a:r>
            <a:endParaRPr lang="en-US" sz="1600" dirty="0" smtClean="0">
              <a:ln w="18415" cmpd="sng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bg1">
                    <a:alpha val="20000"/>
                  </a:schemeClr>
                </a:glow>
                <a:outerShdw blurRad="1270000" sx="102000" sy="102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321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9000" y="357810"/>
            <a:ext cx="2473754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Tweaking</a:t>
            </a:r>
            <a:endParaRPr lang="en-US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2700">
                  <a:schemeClr val="accent1">
                    <a:alpha val="40000"/>
                  </a:schemeClr>
                </a:glow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pic>
        <p:nvPicPr>
          <p:cNvPr id="9" name="Picture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831850"/>
            <a:ext cx="2961535" cy="3003467"/>
          </a:xfrm>
          <a:prstGeom prst="rect">
            <a:avLst/>
          </a:prstGeom>
        </p:spPr>
      </p:pic>
      <p:pic>
        <p:nvPicPr>
          <p:cNvPr id="15" name="Picture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98" y="2228808"/>
            <a:ext cx="684937" cy="1123950"/>
          </a:xfrm>
          <a:prstGeom prst="rect">
            <a:avLst/>
          </a:prstGeom>
          <a:effectLst>
            <a:glow rad="177800">
              <a:schemeClr val="bg1">
                <a:alpha val="59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pic>
        <p:nvPicPr>
          <p:cNvPr id="20" name="Picture 19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24" y="687836"/>
            <a:ext cx="4053505" cy="4205893"/>
          </a:xfrm>
          <a:prstGeom prst="rect">
            <a:avLst/>
          </a:prstGeom>
        </p:spPr>
      </p:pic>
      <p:pic>
        <p:nvPicPr>
          <p:cNvPr id="21" name="Picture 20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711753"/>
            <a:ext cx="4266848" cy="421808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60163" y="383488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Lights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34321" y="3834884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Particles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10776" y="3862944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Minimap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6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657"/>
            <a:ext cx="4572000" cy="25704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08152"/>
            <a:ext cx="4572000" cy="2564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1802"/>
            <a:ext cx="4572000" cy="25704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15598" y="1138238"/>
            <a:ext cx="15408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Lights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2814970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Spotlight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32170" y="133350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Pointlight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32170" y="2814970"/>
            <a:ext cx="1864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Directional light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017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648" y="2571750"/>
            <a:ext cx="4566352" cy="256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8" y="2576181"/>
            <a:ext cx="4566351" cy="2567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00233" y="895350"/>
            <a:ext cx="21435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Particles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3369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  <a:effectLst>
            <a:innerShdw blurRad="12700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05439" y="3874681"/>
            <a:ext cx="16049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H.U.D.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894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408470" y="315941"/>
            <a:ext cx="2521844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Modeling</a:t>
            </a:r>
            <a:endParaRPr lang="en-US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2700">
                  <a:schemeClr val="accent1">
                    <a:alpha val="40000"/>
                  </a:schemeClr>
                </a:glow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pic>
        <p:nvPicPr>
          <p:cNvPr id="12" name="Picture 1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7477"/>
            <a:ext cx="3657600" cy="2133599"/>
          </a:xfrm>
          <a:prstGeom prst="rect">
            <a:avLst/>
          </a:prstGeom>
          <a:effectLst>
            <a:glow rad="127000">
              <a:schemeClr val="bg1">
                <a:alpha val="68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pic>
        <p:nvPicPr>
          <p:cNvPr id="13" name="Picture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86" y="1412952"/>
            <a:ext cx="2029784" cy="2598124"/>
          </a:xfrm>
          <a:prstGeom prst="rect">
            <a:avLst/>
          </a:prstGeom>
          <a:effectLst>
            <a:glow rad="127000">
              <a:schemeClr val="bg1">
                <a:alpha val="68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2514600" y="4248150"/>
            <a:ext cx="636713" cy="40011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Car</a:t>
            </a:r>
            <a:endParaRPr lang="en-US" sz="20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77515" y="4232644"/>
            <a:ext cx="1710725" cy="40011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0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Environment</a:t>
            </a:r>
            <a:endParaRPr lang="en-US" sz="20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pic>
        <p:nvPicPr>
          <p:cNvPr id="19" name="Picture 18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831850"/>
            <a:ext cx="2961535" cy="300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7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57704" y="895350"/>
            <a:ext cx="142859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  <a:sym typeface="Wingdings" pitchFamily="2" charset="2"/>
              </a:rPr>
              <a:t>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21313" y="2876550"/>
            <a:ext cx="27013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Thank you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91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1142"/>
            </a:gs>
            <a:gs pos="50000">
              <a:srgbClr val="09101D"/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518666" y="416064"/>
            <a:ext cx="2106667" cy="70788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27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The Car</a:t>
            </a:r>
            <a:endParaRPr lang="en-US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2700">
                  <a:schemeClr val="accent1">
                    <a:alpha val="40000"/>
                  </a:schemeClr>
                </a:glow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14" name="Chevron 13">
            <a:hlinkClick r:id="rId2" action="ppaction://hlinksldjump"/>
          </p:cNvPr>
          <p:cNvSpPr/>
          <p:nvPr/>
        </p:nvSpPr>
        <p:spPr>
          <a:xfrm>
            <a:off x="7818474" y="2103570"/>
            <a:ext cx="914400" cy="810637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  <a:outerShdw blurRad="1270000" sx="120000" sy="12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79" y="1956486"/>
            <a:ext cx="1111200" cy="1111200"/>
          </a:xfrm>
          <a:prstGeom prst="rect">
            <a:avLst/>
          </a:prstGeom>
          <a:effectLst>
            <a:glow rad="203200">
              <a:schemeClr val="bg1">
                <a:alpha val="56000"/>
              </a:schemeClr>
            </a:glow>
            <a:outerShdw blurRad="1270000" sx="102000" sy="102000" algn="ctr" rotWithShape="0">
              <a:schemeClr val="bg1"/>
            </a:outerShdw>
          </a:effectLst>
        </p:spPr>
      </p:pic>
      <p:pic>
        <p:nvPicPr>
          <p:cNvPr id="61" name="Picture 60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4" y="1843950"/>
            <a:ext cx="838200" cy="1108800"/>
          </a:xfrm>
          <a:prstGeom prst="rect">
            <a:avLst/>
          </a:prstGeom>
          <a:effectLst>
            <a:glow rad="152400">
              <a:schemeClr val="bg1">
                <a:alpha val="46000"/>
              </a:schemeClr>
            </a:glow>
            <a:outerShdw blurRad="1270000" sx="132000" sy="132000" algn="ctr" rotWithShape="0">
              <a:schemeClr val="bg1">
                <a:alpha val="78000"/>
              </a:schemeClr>
            </a:outerShdw>
          </a:effectLst>
        </p:spPr>
      </p:pic>
      <p:sp>
        <p:nvSpPr>
          <p:cNvPr id="62" name="Rectangle 61"/>
          <p:cNvSpPr/>
          <p:nvPr/>
        </p:nvSpPr>
        <p:spPr>
          <a:xfrm>
            <a:off x="414073" y="3181350"/>
            <a:ext cx="1151277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3D</a:t>
            </a: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Authoring</a:t>
            </a:r>
          </a:p>
          <a:p>
            <a:pPr algn="ctr"/>
            <a:r>
              <a:rPr lang="en-US" sz="16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 </a:t>
            </a:r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Tool</a:t>
            </a:r>
            <a:endParaRPr lang="en-US" sz="16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149499" y="3208374"/>
            <a:ext cx="1111202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Blueprints</a:t>
            </a:r>
            <a:endParaRPr lang="en-US" sz="16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836268" y="3181349"/>
            <a:ext cx="1547218" cy="830997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Manipulation </a:t>
            </a:r>
            <a:endParaRPr lang="en-US" sz="16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of Primitive</a:t>
            </a:r>
          </a:p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 </a:t>
            </a:r>
            <a:r>
              <a:rPr lang="en-US" sz="16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Objects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947538" y="3210589"/>
            <a:ext cx="1048685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Texturing</a:t>
            </a:r>
            <a:endParaRPr lang="en-US" sz="16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734503" y="3210589"/>
            <a:ext cx="1082348" cy="338554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Exporting</a:t>
            </a:r>
            <a:endParaRPr lang="en-US" sz="1600" dirty="0" smtClean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  <p:pic>
        <p:nvPicPr>
          <p:cNvPr id="67" name="Picture 66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5" y="451949"/>
            <a:ext cx="3913309" cy="3986455"/>
          </a:xfrm>
          <a:prstGeom prst="rect">
            <a:avLst/>
          </a:prstGeom>
        </p:spPr>
      </p:pic>
      <p:pic>
        <p:nvPicPr>
          <p:cNvPr id="68" name="Picture 67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84" y="451949"/>
            <a:ext cx="4218084" cy="40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96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1142"/>
            </a:gs>
            <a:gs pos="50000">
              <a:srgbClr val="09101D"/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2400" y="361950"/>
            <a:ext cx="3124200" cy="441871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279400" sx="114000" sy="114000" algn="ctr" rotWithShape="0">
              <a:prstClr val="black">
                <a:alpha val="68000"/>
              </a:prstClr>
            </a:outerShdw>
            <a:softEdge rad="165100"/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19347"/>
            <a:ext cx="6429375" cy="3657600"/>
          </a:xfrm>
          <a:prstGeom prst="rect">
            <a:avLst/>
          </a:prstGeom>
          <a:noFill/>
          <a:ln>
            <a:noFill/>
          </a:ln>
          <a:effectLst>
            <a:outerShdw blurRad="838200" sx="119000" sy="119000" algn="ctr" rotWithShape="0">
              <a:prstClr val="black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-1" y="4519054"/>
            <a:ext cx="8715375" cy="523220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Autodesk Maya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1397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76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63139" y="666750"/>
            <a:ext cx="1828800" cy="1828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406400" sx="115000" sy="11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63139" y="2707315"/>
            <a:ext cx="1828800" cy="1828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406400" sx="115000" sy="11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620539" y="666750"/>
            <a:ext cx="1828800" cy="1828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406400" sx="115000" sy="11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20539" y="2707315"/>
            <a:ext cx="1828800" cy="18288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406400" sx="115000" sy="11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1987393"/>
            <a:ext cx="4410739" cy="107721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Image</a:t>
            </a:r>
          </a:p>
          <a:p>
            <a:pPr algn="ctr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Planes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47969" y="397446"/>
            <a:ext cx="433131" cy="26161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105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508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Top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4209" y="405140"/>
            <a:ext cx="502061" cy="25391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105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508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Front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4209" y="4536115"/>
            <a:ext cx="533400" cy="25391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n-US" sz="105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508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Back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70873" y="4536115"/>
            <a:ext cx="453970" cy="253916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sz="105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50800">
                    <a:schemeClr val="accent1">
                      <a:alpha val="40000"/>
                    </a:schemeClr>
                  </a:glow>
                  <a:outerShdw blurRad="139700" algn="ctr" rotWithShape="0">
                    <a:schemeClr val="bg1"/>
                  </a:outerShdw>
                </a:effectLst>
                <a:latin typeface="RNS Camelia" pitchFamily="18" charset="0"/>
              </a:rPr>
              <a:t>Side</a:t>
            </a:r>
          </a:p>
        </p:txBody>
      </p:sp>
    </p:spTree>
    <p:extLst>
      <p:ext uri="{BB962C8B-B14F-4D97-AF65-F5344CB8AC3E}">
        <p14:creationId xmlns:p14="http://schemas.microsoft.com/office/powerpoint/2010/main" val="2237948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5162550"/>
          </a:xfrm>
          <a:prstGeom prst="rect">
            <a:avLst/>
          </a:prstGeom>
          <a:effectLst>
            <a:innerShdw blurRad="1270000">
              <a:prstClr val="black"/>
            </a:innerShdw>
          </a:effectLst>
        </p:spPr>
      </p:pic>
      <p:sp>
        <p:nvSpPr>
          <p:cNvPr id="2" name="Rectangle 1"/>
          <p:cNvSpPr/>
          <p:nvPr/>
        </p:nvSpPr>
        <p:spPr>
          <a:xfrm>
            <a:off x="7772400" y="395177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Views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259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" y="12016"/>
            <a:ext cx="9140456" cy="5131484"/>
          </a:xfrm>
          <a:prstGeom prst="rect">
            <a:avLst/>
          </a:prstGeom>
          <a:effectLst>
            <a:innerShdw blurRad="1270000">
              <a:prstClr val="black"/>
            </a:innerShdw>
          </a:effectLst>
        </p:spPr>
      </p:pic>
      <p:sp>
        <p:nvSpPr>
          <p:cNvPr id="2" name="Rectangle 1"/>
          <p:cNvSpPr/>
          <p:nvPr/>
        </p:nvSpPr>
        <p:spPr>
          <a:xfrm>
            <a:off x="6934200" y="395177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09600" sx="126000" sy="126000" algn="ctr" rotWithShape="0">
                    <a:schemeClr val="bg1"/>
                  </a:outerShdw>
                </a:effectLst>
                <a:latin typeface="RNS Camelia" pitchFamily="18" charset="0"/>
              </a:rPr>
              <a:t>Primitive Objects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09600" sx="126000" sy="126000" algn="ctr" rotWithShape="0">
                  <a:schemeClr val="bg1"/>
                </a:outerShdw>
              </a:effectLst>
              <a:latin typeface="RNS Camel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77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211</Words>
  <Application>Microsoft Office PowerPoint</Application>
  <PresentationFormat>On-screen Show (16:9)</PresentationFormat>
  <Paragraphs>207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Naiyan</dc:creator>
  <cp:lastModifiedBy>Amey Naiyan</cp:lastModifiedBy>
  <cp:revision>79</cp:revision>
  <dcterms:created xsi:type="dcterms:W3CDTF">2012-11-22T09:51:58Z</dcterms:created>
  <dcterms:modified xsi:type="dcterms:W3CDTF">2013-01-03T00:05:55Z</dcterms:modified>
</cp:coreProperties>
</file>